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0" r:id="rId3"/>
    <p:sldId id="261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9"/>
    <p:restoredTop sz="94663"/>
  </p:normalViewPr>
  <p:slideViewPr>
    <p:cSldViewPr snapToGrid="0" snapToObjects="1">
      <p:cViewPr varScale="1">
        <p:scale>
          <a:sx n="86" d="100"/>
          <a:sy n="86" d="100"/>
        </p:scale>
        <p:origin x="232" y="10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3290F-CA1F-2649-9E86-9CAB23C4A0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F20D0F-B368-3A46-8E0C-D6C6946C26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06B243-F2BA-C84A-999B-E55642151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F9814-77B6-0B4A-8F98-3827A01BC261}" type="datetimeFigureOut">
              <a:rPr lang="en-US" smtClean="0"/>
              <a:t>2/8/24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16E27-994F-2141-A3B8-F1900C9D7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3F604-B757-2D43-BF9B-3B6F92F3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D7E04-8BCC-F749-A2EC-F28FBAA9F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077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F24A5-6F73-784A-A6ED-4980D3BBA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A204ED-C33C-094D-B3B5-19544EE007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FCFF3A-9EED-E34F-8478-EB8AD67D5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F9814-77B6-0B4A-8F98-3827A01BC261}" type="datetimeFigureOut">
              <a:rPr lang="en-US" smtClean="0"/>
              <a:t>2/8/24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60578-D8A4-4244-848C-C35F5D811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3735B-F9A2-C847-BE0B-4B6C2D998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D7E04-8BCC-F749-A2EC-F28FBAA9F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889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EEE5AC-1783-8948-8DF4-6512CB5E66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CD05D6-4DA8-8948-92AE-2462CB4CF7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70FCCD-BF91-9549-8D0F-71A7F10B7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F9814-77B6-0B4A-8F98-3827A01BC261}" type="datetimeFigureOut">
              <a:rPr lang="en-US" smtClean="0"/>
              <a:t>2/8/24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5EBA49-E3D7-CD44-BFD2-7838289F5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B064-C33E-EB46-9F7A-2AE3C2C68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D7E04-8BCC-F749-A2EC-F28FBAA9F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269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6AA85-75E9-5947-84F5-7ACA279AF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39B08-8571-DA44-B480-CC3E765205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EA461-4F38-9441-BA37-805DE2501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F9814-77B6-0B4A-8F98-3827A01BC261}" type="datetimeFigureOut">
              <a:rPr lang="en-US" smtClean="0"/>
              <a:t>2/8/24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49E82A-74FE-0B4F-BC72-029D4CA02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F45CBD-7405-4142-9EDF-8525AE4E2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D7E04-8BCC-F749-A2EC-F28FBAA9F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383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86EB5-A2EA-E54D-B8F1-A33BDC367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BDB468-740C-C24E-A247-34536417B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02BF10-CF17-CA40-9348-84D9A4B55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F9814-77B6-0B4A-8F98-3827A01BC261}" type="datetimeFigureOut">
              <a:rPr lang="en-US" smtClean="0"/>
              <a:t>2/8/24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1D6C9-F915-C94D-B46D-3A0D3652D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6051C-291C-D748-BC00-5181477BA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D7E04-8BCC-F749-A2EC-F28FBAA9F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0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1AE9B-7F4B-4E4E-9D9D-E9CDB6653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10052-87A4-2344-80AF-3047FBF18F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67FFC9-C2E3-844C-B75A-FF1373D717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8372DF-4D09-334D-8CCB-DE7361FB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F9814-77B6-0B4A-8F98-3827A01BC261}" type="datetimeFigureOut">
              <a:rPr lang="en-US" smtClean="0"/>
              <a:t>2/8/24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7EEDBD-C22D-A541-BFE0-94964D7A7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FFA3ED-922D-D14E-852C-F5A860795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D7E04-8BCC-F749-A2EC-F28FBAA9F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698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DE962-AE58-E04E-B21B-A38DB6CD1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56F5E5-9991-E640-9632-4CC0EA836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01A7AC-C3BC-A444-A885-C6BCACEEE6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DB14C0-96D5-504E-B609-E9861F2FC3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4ED6D3-B4C5-E341-96D6-18D8BD8ADF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54470F-C654-5B49-8886-D83111EFD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F9814-77B6-0B4A-8F98-3827A01BC261}" type="datetimeFigureOut">
              <a:rPr lang="en-US" smtClean="0"/>
              <a:t>2/8/24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F232BB-22F3-8645-904B-EF8588DD5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13DEAC-330D-D240-BD52-6C818D70D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D7E04-8BCC-F749-A2EC-F28FBAA9F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863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9ABE8-9893-2343-9574-756F6BA7D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684BF6-C58F-2847-9B0D-259133F86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F9814-77B6-0B4A-8F98-3827A01BC261}" type="datetimeFigureOut">
              <a:rPr lang="en-US" smtClean="0"/>
              <a:t>2/8/24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7D960A-61B5-0D43-AFBC-29C13A8E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FB239E-2D74-B147-9628-ED7600892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D7E04-8BCC-F749-A2EC-F28FBAA9F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075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1E1CC0-89B8-3047-BCD9-494A1BCA8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F9814-77B6-0B4A-8F98-3827A01BC261}" type="datetimeFigureOut">
              <a:rPr lang="en-US" smtClean="0"/>
              <a:t>2/8/24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9E22FD-6D58-9340-9DEF-3DB55B931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63AF54-89C2-BB43-9814-09C62BAFA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D7E04-8BCC-F749-A2EC-F28FBAA9F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728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B6D58-5F4D-5E46-9797-1B95FBB7A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BCA37-3DC0-EE40-9BB4-4CCA5DE8A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AEBCC5-0642-6145-8861-DB46649C8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C236E8-D521-4247-AC38-224E411DC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F9814-77B6-0B4A-8F98-3827A01BC261}" type="datetimeFigureOut">
              <a:rPr lang="en-US" smtClean="0"/>
              <a:t>2/8/24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FCFE9E-948A-FA45-B619-6BCC91E4F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FEE562-2D74-3C49-8FBD-0862FCAB9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D7E04-8BCC-F749-A2EC-F28FBAA9F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779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87B04-60D1-BD46-A74D-942AA801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493C0B-4F92-4F4A-B4EF-D177B653F6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80B9BF-8105-2045-9A21-C7735225A3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BCCF3D-1811-6B40-AD22-F3BA9F764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F9814-77B6-0B4A-8F98-3827A01BC261}" type="datetimeFigureOut">
              <a:rPr lang="en-US" smtClean="0"/>
              <a:t>2/8/24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75F61A-7184-514E-872C-34BA8CDE5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CCEAC2-3067-A045-A8EB-17CAAB28B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D7E04-8BCC-F749-A2EC-F28FBAA9F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66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9EF184-6033-B64B-B52D-4F24B8F9D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D8EF73-59D2-DA4F-BE35-ADCAA68BF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ADC543-2BDC-FA49-B948-F0226A71A0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F9814-77B6-0B4A-8F98-3827A01BC261}" type="datetimeFigureOut">
              <a:rPr lang="en-US" smtClean="0"/>
              <a:t>2/8/24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8B0D6-BBB5-9D46-A173-E936ACC74B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5BD708-A0CD-2140-BC94-8DD11AD447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D7E04-8BCC-F749-A2EC-F28FBAA9F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40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A6EFB7-EA67-234D-B2C7-5816C72F0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0176" y="319201"/>
            <a:ext cx="3206224" cy="636101"/>
          </a:xfrm>
        </p:spPr>
        <p:txBody>
          <a:bodyPr>
            <a:normAutofit/>
          </a:bodyPr>
          <a:lstStyle/>
          <a:p>
            <a:r>
              <a:rPr lang="en-US" sz="3600" b="1" dirty="0"/>
              <a:t>What is Leisure?</a:t>
            </a:r>
          </a:p>
        </p:txBody>
      </p:sp>
      <p:pic>
        <p:nvPicPr>
          <p:cNvPr id="7" name="Graphic 6" descr="Gymnast - Floor Routine">
            <a:extLst>
              <a:ext uri="{FF2B5EF4-FFF2-40B4-BE49-F238E27FC236}">
                <a16:creationId xmlns:a16="http://schemas.microsoft.com/office/drawing/2014/main" id="{E00D4200-55C3-0F71-D75E-C2178F7FEB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6952" y="1793846"/>
            <a:ext cx="2154220" cy="362002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F187D-29A1-7D42-A16F-844D6262C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9914" y="1169234"/>
            <a:ext cx="9142395" cy="5186596"/>
          </a:xfrm>
        </p:spPr>
        <p:txBody>
          <a:bodyPr anchor="ctr">
            <a:normAutofit lnSpcReduction="10000"/>
          </a:bodyPr>
          <a:lstStyle/>
          <a:p>
            <a:r>
              <a:rPr lang="en-US" altLang="en-US" sz="2000" dirty="0"/>
              <a:t>Leisure is an activity freely chosen by you</a:t>
            </a:r>
          </a:p>
          <a:p>
            <a:r>
              <a:rPr lang="en-US" altLang="en-US" sz="2000" dirty="0"/>
              <a:t>It may be spontaneous; provides intrinsic pleasure; are emotionally engaged; immediate intrinsic value; is self-determined.</a:t>
            </a:r>
          </a:p>
          <a:p>
            <a:r>
              <a:rPr lang="en-US" altLang="en-US" sz="2000" dirty="0"/>
              <a:t>In Latin-- it means “to be permitted” in French it means license</a:t>
            </a:r>
          </a:p>
          <a:p>
            <a:r>
              <a:rPr lang="en-US" altLang="en-US" sz="2000" dirty="0"/>
              <a:t>Benefits of Leisure:</a:t>
            </a:r>
          </a:p>
          <a:p>
            <a:r>
              <a:rPr lang="en-US" altLang="en-US" sz="2000" dirty="0"/>
              <a:t>1) adds meaning and purpose to life</a:t>
            </a:r>
          </a:p>
          <a:p>
            <a:r>
              <a:rPr lang="en-US" altLang="en-US" sz="2000" dirty="0"/>
              <a:t>2) helps develop new skills that generalize to other areas of life</a:t>
            </a:r>
          </a:p>
          <a:p>
            <a:r>
              <a:rPr lang="en-US" altLang="en-US" sz="2000" dirty="0"/>
              <a:t>3) enables us to discover more about ourselves; underlying talents</a:t>
            </a:r>
          </a:p>
          <a:p>
            <a:r>
              <a:rPr lang="en-US" altLang="en-US" sz="2000" dirty="0"/>
              <a:t>4) empowers you to clarify what is and isn’t important in life; how you spend your free time</a:t>
            </a:r>
          </a:p>
          <a:p>
            <a:pPr marL="0" indent="0">
              <a:buNone/>
            </a:pPr>
            <a:endParaRPr lang="en-US" altLang="en-US" sz="1800" dirty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en-US" sz="1800" dirty="0"/>
              <a:t>	Leisure means freedom and there are 2 kinds of freedom: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endParaRPr lang="en-US" sz="1800" dirty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en-US" sz="1800" dirty="0"/>
              <a:t>	1) Freedom from:  this is freedom from physical constraints such as our obligations to work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en-US" sz="1800" dirty="0"/>
              <a:t>	2) Freedom to:  means we choose what activities to pursue that brings us pleasure</a:t>
            </a:r>
          </a:p>
          <a:p>
            <a:pPr marL="0" indent="0">
              <a:buNone/>
            </a:pPr>
            <a:endParaRPr lang="en-US" sz="1500" dirty="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96662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DDBB197-D710-4A4F-A9CA-FD2177498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5D1CFA-2CDB-4B64-BD9F-85744E8DA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75AB4-4E80-A64A-9872-4CC5D9E55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793" y="269823"/>
            <a:ext cx="8382893" cy="6242947"/>
          </a:xfrm>
        </p:spPr>
        <p:txBody>
          <a:bodyPr anchor="ctr">
            <a:normAutofit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en-US" sz="1100" dirty="0">
                <a:solidFill>
                  <a:schemeClr val="tx2"/>
                </a:solidFill>
              </a:rPr>
              <a:t>	</a:t>
            </a:r>
            <a:r>
              <a:rPr lang="en-US" sz="2400" dirty="0"/>
              <a:t>The most satisfying leisure activities involve active choice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endParaRPr lang="en-US" sz="1800" dirty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en-US" sz="1800" dirty="0"/>
              <a:t>	</a:t>
            </a:r>
          </a:p>
          <a:p>
            <a:pPr marL="342900" indent="-342900" fontAlgn="auto">
              <a:spcBef>
                <a:spcPts val="580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1800" dirty="0"/>
              <a:t>Leisure means giving yourself the freedom to enjoy an activity.</a:t>
            </a:r>
          </a:p>
          <a:p>
            <a:pPr marL="342900" indent="-342900" fontAlgn="auto">
              <a:spcBef>
                <a:spcPts val="580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1800" dirty="0"/>
              <a:t>We know that an accumulation of stress hormones may help suppress the body’s protective white blood cells and partially disable the immune system.</a:t>
            </a:r>
          </a:p>
          <a:p>
            <a:pPr marL="342900" indent="-342900" fontAlgn="auto">
              <a:spcBef>
                <a:spcPts val="580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1800" dirty="0"/>
              <a:t>Without leisure life lacks balance and perspective.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endParaRPr lang="en-US" sz="1800" dirty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en-US" sz="1800" dirty="0"/>
              <a:t>	Work is an activity that is planned and disciplined-- we make an effort at work, concentrate and are steadfast in purpose.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endParaRPr lang="en-US" sz="1800" dirty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en-US" sz="1800" dirty="0"/>
              <a:t>	Play is enhanced by increased emotional involvement and spontaneity-- not effort.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endParaRPr lang="en-US" sz="1800" dirty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en-US" sz="1800" dirty="0"/>
              <a:t>	Remember-- you are entitled to have fun and to feel good about yourself.</a:t>
            </a:r>
          </a:p>
          <a:p>
            <a:pPr marL="0" indent="0">
              <a:buNone/>
            </a:pPr>
            <a:endParaRPr lang="en-US" sz="1100" dirty="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EE5136-01F1-466C-962D-BA9B4C675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69897" y="0"/>
            <a:ext cx="5822103" cy="6685267"/>
            <a:chOff x="6357228" y="0"/>
            <a:chExt cx="5822103" cy="6685267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1D3AD4-AF9B-4EB5-8C7B-C45D173B4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57228" y="0"/>
              <a:ext cx="5822102" cy="6685267"/>
            </a:xfrm>
            <a:custGeom>
              <a:avLst/>
              <a:gdLst>
                <a:gd name="connsiteX0" fmla="*/ 2605444 w 5822102"/>
                <a:gd name="connsiteY0" fmla="*/ 0 h 6685267"/>
                <a:gd name="connsiteX1" fmla="*/ 4757391 w 5822102"/>
                <a:gd name="connsiteY1" fmla="*/ 0 h 6685267"/>
                <a:gd name="connsiteX2" fmla="*/ 4913680 w 5822102"/>
                <a:gd name="connsiteY2" fmla="*/ 56274 h 6685267"/>
                <a:gd name="connsiteX3" fmla="*/ 5376238 w 5822102"/>
                <a:gd name="connsiteY3" fmla="*/ 282027 h 6685267"/>
                <a:gd name="connsiteX4" fmla="*/ 5658024 w 5822102"/>
                <a:gd name="connsiteY4" fmla="*/ 471014 h 6685267"/>
                <a:gd name="connsiteX5" fmla="*/ 5822102 w 5822102"/>
                <a:gd name="connsiteY5" fmla="*/ 609109 h 6685267"/>
                <a:gd name="connsiteX6" fmla="*/ 5822102 w 5822102"/>
                <a:gd name="connsiteY6" fmla="*/ 760697 h 6685267"/>
                <a:gd name="connsiteX7" fmla="*/ 5707785 w 5822102"/>
                <a:gd name="connsiteY7" fmla="*/ 666601 h 6685267"/>
                <a:gd name="connsiteX8" fmla="*/ 5577306 w 5822102"/>
                <a:gd name="connsiteY8" fmla="*/ 571666 h 6685267"/>
                <a:gd name="connsiteX9" fmla="*/ 5298630 w 5822102"/>
                <a:gd name="connsiteY9" fmla="*/ 407449 h 6685267"/>
                <a:gd name="connsiteX10" fmla="*/ 4690768 w 5822102"/>
                <a:gd name="connsiteY10" fmla="*/ 184979 h 6685267"/>
                <a:gd name="connsiteX11" fmla="*/ 4048577 w 5822102"/>
                <a:gd name="connsiteY11" fmla="*/ 99280 h 6685267"/>
                <a:gd name="connsiteX12" fmla="*/ 3405404 w 5822102"/>
                <a:gd name="connsiteY12" fmla="*/ 131937 h 6685267"/>
                <a:gd name="connsiteX13" fmla="*/ 3089702 w 5822102"/>
                <a:gd name="connsiteY13" fmla="*/ 190190 h 6685267"/>
                <a:gd name="connsiteX14" fmla="*/ 2780132 w 5822102"/>
                <a:gd name="connsiteY14" fmla="*/ 273457 h 6685267"/>
                <a:gd name="connsiteX15" fmla="*/ 2478040 w 5822102"/>
                <a:gd name="connsiteY15" fmla="*/ 379654 h 6685267"/>
                <a:gd name="connsiteX16" fmla="*/ 2184897 w 5822102"/>
                <a:gd name="connsiteY16" fmla="*/ 507972 h 6685267"/>
                <a:gd name="connsiteX17" fmla="*/ 1629141 w 5822102"/>
                <a:gd name="connsiteY17" fmla="*/ 823205 h 6685267"/>
                <a:gd name="connsiteX18" fmla="*/ 1497711 w 5822102"/>
                <a:gd name="connsiteY18" fmla="*/ 914000 h 6685267"/>
                <a:gd name="connsiteX19" fmla="*/ 1433099 w 5822102"/>
                <a:gd name="connsiteY19" fmla="*/ 960903 h 6685267"/>
                <a:gd name="connsiteX20" fmla="*/ 1369346 w 5822102"/>
                <a:gd name="connsiteY20" fmla="*/ 1008963 h 6685267"/>
                <a:gd name="connsiteX21" fmla="*/ 1123406 w 5822102"/>
                <a:gd name="connsiteY21" fmla="*/ 1212905 h 6685267"/>
                <a:gd name="connsiteX22" fmla="*/ 684367 w 5822102"/>
                <a:gd name="connsiteY22" fmla="*/ 1675564 h 6685267"/>
                <a:gd name="connsiteX23" fmla="*/ 497153 w 5822102"/>
                <a:gd name="connsiteY23" fmla="*/ 1933588 h 6685267"/>
                <a:gd name="connsiteX24" fmla="*/ 337770 w 5822102"/>
                <a:gd name="connsiteY24" fmla="*/ 2208983 h 6685267"/>
                <a:gd name="connsiteX25" fmla="*/ 302461 w 5822102"/>
                <a:gd name="connsiteY25" fmla="*/ 2280207 h 6685267"/>
                <a:gd name="connsiteX26" fmla="*/ 285296 w 5822102"/>
                <a:gd name="connsiteY26" fmla="*/ 2316107 h 6685267"/>
                <a:gd name="connsiteX27" fmla="*/ 268991 w 5822102"/>
                <a:gd name="connsiteY27" fmla="*/ 2352355 h 6685267"/>
                <a:gd name="connsiteX28" fmla="*/ 237849 w 5822102"/>
                <a:gd name="connsiteY28" fmla="*/ 2425432 h 6685267"/>
                <a:gd name="connsiteX29" fmla="*/ 208670 w 5822102"/>
                <a:gd name="connsiteY29" fmla="*/ 2499319 h 6685267"/>
                <a:gd name="connsiteX30" fmla="*/ 113775 w 5822102"/>
                <a:gd name="connsiteY30" fmla="*/ 2801929 h 6685267"/>
                <a:gd name="connsiteX31" fmla="*/ 36781 w 5822102"/>
                <a:gd name="connsiteY31" fmla="*/ 3428922 h 6685267"/>
                <a:gd name="connsiteX32" fmla="*/ 69148 w 5822102"/>
                <a:gd name="connsiteY32" fmla="*/ 3741955 h 6685267"/>
                <a:gd name="connsiteX33" fmla="*/ 167966 w 5822102"/>
                <a:gd name="connsiteY33" fmla="*/ 4041323 h 6685267"/>
                <a:gd name="connsiteX34" fmla="*/ 202049 w 5822102"/>
                <a:gd name="connsiteY34" fmla="*/ 4112894 h 6685267"/>
                <a:gd name="connsiteX35" fmla="*/ 239933 w 5822102"/>
                <a:gd name="connsiteY35" fmla="*/ 4182843 h 6685267"/>
                <a:gd name="connsiteX36" fmla="*/ 323916 w 5822102"/>
                <a:gd name="connsiteY36" fmla="*/ 4318456 h 6685267"/>
                <a:gd name="connsiteX37" fmla="*/ 416604 w 5822102"/>
                <a:gd name="connsiteY37" fmla="*/ 4449436 h 6685267"/>
                <a:gd name="connsiteX38" fmla="*/ 515911 w 5822102"/>
                <a:gd name="connsiteY38" fmla="*/ 4576711 h 6685267"/>
                <a:gd name="connsiteX39" fmla="*/ 722619 w 5822102"/>
                <a:gd name="connsiteY39" fmla="*/ 4828482 h 6685267"/>
                <a:gd name="connsiteX40" fmla="*/ 825972 w 5822102"/>
                <a:gd name="connsiteY40" fmla="*/ 4956104 h 6685267"/>
                <a:gd name="connsiteX41" fmla="*/ 926506 w 5822102"/>
                <a:gd name="connsiteY41" fmla="*/ 5085347 h 6685267"/>
                <a:gd name="connsiteX42" fmla="*/ 1027040 w 5822102"/>
                <a:gd name="connsiteY42" fmla="*/ 5210191 h 6685267"/>
                <a:gd name="connsiteX43" fmla="*/ 1132110 w 5822102"/>
                <a:gd name="connsiteY43" fmla="*/ 5330748 h 6685267"/>
                <a:gd name="connsiteX44" fmla="*/ 1354880 w 5822102"/>
                <a:gd name="connsiteY44" fmla="*/ 5558083 h 6685267"/>
                <a:gd name="connsiteX45" fmla="*/ 1855220 w 5822102"/>
                <a:gd name="connsiteY45" fmla="*/ 5937591 h 6685267"/>
                <a:gd name="connsiteX46" fmla="*/ 2131810 w 5822102"/>
                <a:gd name="connsiteY46" fmla="*/ 6080268 h 6685267"/>
                <a:gd name="connsiteX47" fmla="*/ 2423726 w 5822102"/>
                <a:gd name="connsiteY47" fmla="*/ 6188087 h 6685267"/>
                <a:gd name="connsiteX48" fmla="*/ 2727780 w 5822102"/>
                <a:gd name="connsiteY48" fmla="*/ 6262552 h 6685267"/>
                <a:gd name="connsiteX49" fmla="*/ 3041276 w 5822102"/>
                <a:gd name="connsiteY49" fmla="*/ 6304245 h 6685267"/>
                <a:gd name="connsiteX50" fmla="*/ 3360532 w 5822102"/>
                <a:gd name="connsiteY50" fmla="*/ 6317331 h 6685267"/>
                <a:gd name="connsiteX51" fmla="*/ 3439855 w 5822102"/>
                <a:gd name="connsiteY51" fmla="*/ 6316751 h 6685267"/>
                <a:gd name="connsiteX52" fmla="*/ 3478721 w 5822102"/>
                <a:gd name="connsiteY52" fmla="*/ 6315826 h 6685267"/>
                <a:gd name="connsiteX53" fmla="*/ 3517463 w 5822102"/>
                <a:gd name="connsiteY53" fmla="*/ 6313971 h 6685267"/>
                <a:gd name="connsiteX54" fmla="*/ 3671452 w 5822102"/>
                <a:gd name="connsiteY54" fmla="*/ 6301233 h 6685267"/>
                <a:gd name="connsiteX55" fmla="*/ 4265460 w 5822102"/>
                <a:gd name="connsiteY55" fmla="*/ 6149638 h 6685267"/>
                <a:gd name="connsiteX56" fmla="*/ 4546587 w 5822102"/>
                <a:gd name="connsiteY56" fmla="*/ 6018079 h 6685267"/>
                <a:gd name="connsiteX57" fmla="*/ 4818030 w 5822102"/>
                <a:gd name="connsiteY57" fmla="*/ 5858029 h 6685267"/>
                <a:gd name="connsiteX58" fmla="*/ 5081870 w 5822102"/>
                <a:gd name="connsiteY58" fmla="*/ 5676903 h 6685267"/>
                <a:gd name="connsiteX59" fmla="*/ 5212073 w 5822102"/>
                <a:gd name="connsiteY59" fmla="*/ 5581013 h 6685267"/>
                <a:gd name="connsiteX60" fmla="*/ 5343625 w 5822102"/>
                <a:gd name="connsiteY60" fmla="*/ 5481533 h 6685267"/>
                <a:gd name="connsiteX61" fmla="*/ 5610378 w 5822102"/>
                <a:gd name="connsiteY61" fmla="*/ 5284425 h 6685267"/>
                <a:gd name="connsiteX62" fmla="*/ 5822102 w 5822102"/>
                <a:gd name="connsiteY62" fmla="*/ 5126414 h 6685267"/>
                <a:gd name="connsiteX63" fmla="*/ 5822102 w 5822102"/>
                <a:gd name="connsiteY63" fmla="*/ 5556641 h 6685267"/>
                <a:gd name="connsiteX64" fmla="*/ 5576325 w 5822102"/>
                <a:gd name="connsiteY64" fmla="*/ 5749979 h 6685267"/>
                <a:gd name="connsiteX65" fmla="*/ 5447715 w 5822102"/>
                <a:gd name="connsiteY65" fmla="*/ 5852818 h 6685267"/>
                <a:gd name="connsiteX66" fmla="*/ 5315059 w 5822102"/>
                <a:gd name="connsiteY66" fmla="*/ 5956236 h 6685267"/>
                <a:gd name="connsiteX67" fmla="*/ 5038468 w 5822102"/>
                <a:gd name="connsiteY67" fmla="*/ 6155776 h 6685267"/>
                <a:gd name="connsiteX68" fmla="*/ 4741892 w 5822102"/>
                <a:gd name="connsiteY68" fmla="*/ 6338292 h 6685267"/>
                <a:gd name="connsiteX69" fmla="*/ 4420920 w 5822102"/>
                <a:gd name="connsiteY69" fmla="*/ 6492203 h 6685267"/>
                <a:gd name="connsiteX70" fmla="*/ 3717672 w 5822102"/>
                <a:gd name="connsiteY70" fmla="*/ 6670434 h 6685267"/>
                <a:gd name="connsiteX71" fmla="*/ 3535853 w 5822102"/>
                <a:gd name="connsiteY71" fmla="*/ 6683289 h 6685267"/>
                <a:gd name="connsiteX72" fmla="*/ 3490367 w 5822102"/>
                <a:gd name="connsiteY72" fmla="*/ 6684910 h 6685267"/>
                <a:gd name="connsiteX73" fmla="*/ 3445005 w 5822102"/>
                <a:gd name="connsiteY73" fmla="*/ 6685142 h 6685267"/>
                <a:gd name="connsiteX74" fmla="*/ 3355872 w 5822102"/>
                <a:gd name="connsiteY74" fmla="*/ 6684100 h 6685267"/>
                <a:gd name="connsiteX75" fmla="*/ 3179203 w 5822102"/>
                <a:gd name="connsiteY75" fmla="*/ 6677150 h 6685267"/>
                <a:gd name="connsiteX76" fmla="*/ 3002410 w 5822102"/>
                <a:gd name="connsiteY76" fmla="*/ 6661169 h 6685267"/>
                <a:gd name="connsiteX77" fmla="*/ 2650296 w 5822102"/>
                <a:gd name="connsiteY77" fmla="*/ 6604191 h 6685267"/>
                <a:gd name="connsiteX78" fmla="*/ 2306028 w 5822102"/>
                <a:gd name="connsiteY78" fmla="*/ 6505869 h 6685267"/>
                <a:gd name="connsiteX79" fmla="*/ 1978803 w 5822102"/>
                <a:gd name="connsiteY79" fmla="*/ 6363307 h 6685267"/>
                <a:gd name="connsiteX80" fmla="*/ 1678428 w 5822102"/>
                <a:gd name="connsiteY80" fmla="*/ 6177779 h 6685267"/>
                <a:gd name="connsiteX81" fmla="*/ 1175880 w 5822102"/>
                <a:gd name="connsiteY81" fmla="*/ 5710373 h 6685267"/>
                <a:gd name="connsiteX82" fmla="*/ 971502 w 5822102"/>
                <a:gd name="connsiteY82" fmla="*/ 5445399 h 6685267"/>
                <a:gd name="connsiteX83" fmla="*/ 790909 w 5822102"/>
                <a:gd name="connsiteY83" fmla="*/ 5169078 h 6685267"/>
                <a:gd name="connsiteX84" fmla="*/ 706680 w 5822102"/>
                <a:gd name="connsiteY84" fmla="*/ 5031959 h 6685267"/>
                <a:gd name="connsiteX85" fmla="*/ 619143 w 5822102"/>
                <a:gd name="connsiteY85" fmla="*/ 4897157 h 6685267"/>
                <a:gd name="connsiteX86" fmla="*/ 436465 w 5822102"/>
                <a:gd name="connsiteY86" fmla="*/ 4628710 h 6685267"/>
                <a:gd name="connsiteX87" fmla="*/ 347088 w 5822102"/>
                <a:gd name="connsiteY87" fmla="*/ 4492171 h 6685267"/>
                <a:gd name="connsiteX88" fmla="*/ 262001 w 5822102"/>
                <a:gd name="connsiteY88" fmla="*/ 4352619 h 6685267"/>
                <a:gd name="connsiteX89" fmla="*/ 118679 w 5822102"/>
                <a:gd name="connsiteY89" fmla="*/ 4059853 h 6685267"/>
                <a:gd name="connsiteX90" fmla="*/ 28322 w 5822102"/>
                <a:gd name="connsiteY90" fmla="*/ 3749136 h 6685267"/>
                <a:gd name="connsiteX91" fmla="*/ 0 w 5822102"/>
                <a:gd name="connsiteY91" fmla="*/ 3428922 h 6685267"/>
                <a:gd name="connsiteX92" fmla="*/ 253052 w 5822102"/>
                <a:gd name="connsiteY92" fmla="*/ 2174356 h 6685267"/>
                <a:gd name="connsiteX93" fmla="*/ 389141 w 5822102"/>
                <a:gd name="connsiteY93" fmla="*/ 1877652 h 6685267"/>
                <a:gd name="connsiteX94" fmla="*/ 552079 w 5822102"/>
                <a:gd name="connsiteY94" fmla="*/ 1591834 h 6685267"/>
                <a:gd name="connsiteX95" fmla="*/ 954950 w 5822102"/>
                <a:gd name="connsiteY95" fmla="*/ 1061773 h 6685267"/>
                <a:gd name="connsiteX96" fmla="*/ 1192922 w 5822102"/>
                <a:gd name="connsiteY96" fmla="*/ 822626 h 6685267"/>
                <a:gd name="connsiteX97" fmla="*/ 1255939 w 5822102"/>
                <a:gd name="connsiteY97" fmla="*/ 765880 h 6685267"/>
                <a:gd name="connsiteX98" fmla="*/ 1320183 w 5822102"/>
                <a:gd name="connsiteY98" fmla="*/ 710291 h 6685267"/>
                <a:gd name="connsiteX99" fmla="*/ 1452961 w 5822102"/>
                <a:gd name="connsiteY99" fmla="*/ 603514 h 6685267"/>
                <a:gd name="connsiteX100" fmla="*/ 2033360 w 5822102"/>
                <a:gd name="connsiteY100" fmla="*/ 235818 h 6685267"/>
                <a:gd name="connsiteX101" fmla="*/ 2512513 w 5822102"/>
                <a:gd name="connsiteY101" fmla="*/ 30012 h 668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5822102" h="6685267">
                  <a:moveTo>
                    <a:pt x="2605444" y="0"/>
                  </a:moveTo>
                  <a:lnTo>
                    <a:pt x="4757391" y="0"/>
                  </a:lnTo>
                  <a:lnTo>
                    <a:pt x="4913680" y="56274"/>
                  </a:lnTo>
                  <a:cubicBezTo>
                    <a:pt x="5074659" y="119278"/>
                    <a:pt x="5229483" y="195083"/>
                    <a:pt x="5376238" y="282027"/>
                  </a:cubicBezTo>
                  <a:cubicBezTo>
                    <a:pt x="5474014" y="340105"/>
                    <a:pt x="5568080" y="403280"/>
                    <a:pt x="5658024" y="471014"/>
                  </a:cubicBezTo>
                  <a:lnTo>
                    <a:pt x="5822102" y="609109"/>
                  </a:lnTo>
                  <a:lnTo>
                    <a:pt x="5822102" y="760697"/>
                  </a:lnTo>
                  <a:lnTo>
                    <a:pt x="5707785" y="666601"/>
                  </a:lnTo>
                  <a:cubicBezTo>
                    <a:pt x="5665273" y="633682"/>
                    <a:pt x="5621749" y="602008"/>
                    <a:pt x="5577306" y="571666"/>
                  </a:cubicBezTo>
                  <a:cubicBezTo>
                    <a:pt x="5487929" y="511562"/>
                    <a:pt x="5395118" y="456089"/>
                    <a:pt x="5298630" y="407449"/>
                  </a:cubicBezTo>
                  <a:cubicBezTo>
                    <a:pt x="5106266" y="309010"/>
                    <a:pt x="4901153" y="235355"/>
                    <a:pt x="4690768" y="184979"/>
                  </a:cubicBezTo>
                  <a:cubicBezTo>
                    <a:pt x="4480382" y="134486"/>
                    <a:pt x="4264724" y="106807"/>
                    <a:pt x="4048577" y="99280"/>
                  </a:cubicBezTo>
                  <a:cubicBezTo>
                    <a:pt x="3832182" y="90709"/>
                    <a:pt x="3617997" y="102290"/>
                    <a:pt x="3405404" y="131937"/>
                  </a:cubicBezTo>
                  <a:cubicBezTo>
                    <a:pt x="3299353" y="147340"/>
                    <a:pt x="3193915" y="166449"/>
                    <a:pt x="3089702" y="190190"/>
                  </a:cubicBezTo>
                  <a:cubicBezTo>
                    <a:pt x="2985491" y="214278"/>
                    <a:pt x="2882137" y="241725"/>
                    <a:pt x="2780132" y="273457"/>
                  </a:cubicBezTo>
                  <a:cubicBezTo>
                    <a:pt x="2678126" y="305073"/>
                    <a:pt x="2577348" y="340510"/>
                    <a:pt x="2478040" y="379654"/>
                  </a:cubicBezTo>
                  <a:cubicBezTo>
                    <a:pt x="2378854" y="418914"/>
                    <a:pt x="2281017" y="461763"/>
                    <a:pt x="2184897" y="507972"/>
                  </a:cubicBezTo>
                  <a:cubicBezTo>
                    <a:pt x="1992657" y="600271"/>
                    <a:pt x="1806791" y="705542"/>
                    <a:pt x="1629141" y="823205"/>
                  </a:cubicBezTo>
                  <a:cubicBezTo>
                    <a:pt x="1584882" y="852736"/>
                    <a:pt x="1540745" y="882731"/>
                    <a:pt x="1497711" y="914000"/>
                  </a:cubicBezTo>
                  <a:cubicBezTo>
                    <a:pt x="1475888" y="929286"/>
                    <a:pt x="1454555" y="945153"/>
                    <a:pt x="1433099" y="960903"/>
                  </a:cubicBezTo>
                  <a:cubicBezTo>
                    <a:pt x="1411521" y="976537"/>
                    <a:pt x="1390311" y="992634"/>
                    <a:pt x="1369346" y="1008963"/>
                  </a:cubicBezTo>
                  <a:cubicBezTo>
                    <a:pt x="1285119" y="1074165"/>
                    <a:pt x="1202730" y="1141797"/>
                    <a:pt x="1123406" y="1212905"/>
                  </a:cubicBezTo>
                  <a:cubicBezTo>
                    <a:pt x="964391" y="1354656"/>
                    <a:pt x="816900" y="1509261"/>
                    <a:pt x="684367" y="1675564"/>
                  </a:cubicBezTo>
                  <a:cubicBezTo>
                    <a:pt x="618161" y="1758716"/>
                    <a:pt x="555512" y="1844763"/>
                    <a:pt x="497153" y="1933588"/>
                  </a:cubicBezTo>
                  <a:cubicBezTo>
                    <a:pt x="439775" y="2022877"/>
                    <a:pt x="385584" y="2114367"/>
                    <a:pt x="337770" y="2208983"/>
                  </a:cubicBezTo>
                  <a:cubicBezTo>
                    <a:pt x="325388" y="2232493"/>
                    <a:pt x="313862" y="2256349"/>
                    <a:pt x="302461" y="2280207"/>
                  </a:cubicBezTo>
                  <a:lnTo>
                    <a:pt x="285296" y="2316107"/>
                  </a:lnTo>
                  <a:lnTo>
                    <a:pt x="268991" y="2352355"/>
                  </a:lnTo>
                  <a:cubicBezTo>
                    <a:pt x="258324" y="2376560"/>
                    <a:pt x="247535" y="2400764"/>
                    <a:pt x="237849" y="2425432"/>
                  </a:cubicBezTo>
                  <a:cubicBezTo>
                    <a:pt x="228163" y="2450099"/>
                    <a:pt x="217498" y="2474419"/>
                    <a:pt x="208670" y="2499319"/>
                  </a:cubicBezTo>
                  <a:cubicBezTo>
                    <a:pt x="170909" y="2598219"/>
                    <a:pt x="138908" y="2699206"/>
                    <a:pt x="113775" y="2801929"/>
                  </a:cubicBezTo>
                  <a:cubicBezTo>
                    <a:pt x="62773" y="3006911"/>
                    <a:pt x="36659" y="3217917"/>
                    <a:pt x="36781" y="3428922"/>
                  </a:cubicBezTo>
                  <a:cubicBezTo>
                    <a:pt x="37394" y="3534078"/>
                    <a:pt x="47816" y="3639001"/>
                    <a:pt x="69148" y="3741955"/>
                  </a:cubicBezTo>
                  <a:cubicBezTo>
                    <a:pt x="91585" y="3844679"/>
                    <a:pt x="124074" y="3945202"/>
                    <a:pt x="167966" y="4041323"/>
                  </a:cubicBezTo>
                  <a:cubicBezTo>
                    <a:pt x="178387" y="4065528"/>
                    <a:pt x="190525" y="4089153"/>
                    <a:pt x="202049" y="4112894"/>
                  </a:cubicBezTo>
                  <a:cubicBezTo>
                    <a:pt x="214555" y="4136288"/>
                    <a:pt x="226447" y="4159912"/>
                    <a:pt x="239933" y="4182843"/>
                  </a:cubicBezTo>
                  <a:cubicBezTo>
                    <a:pt x="265680" y="4229167"/>
                    <a:pt x="294368" y="4274101"/>
                    <a:pt x="323916" y="4318456"/>
                  </a:cubicBezTo>
                  <a:cubicBezTo>
                    <a:pt x="353341" y="4362927"/>
                    <a:pt x="384849" y="4406240"/>
                    <a:pt x="416604" y="4449436"/>
                  </a:cubicBezTo>
                  <a:cubicBezTo>
                    <a:pt x="448847" y="4492286"/>
                    <a:pt x="482319" y="4534557"/>
                    <a:pt x="515911" y="4576711"/>
                  </a:cubicBezTo>
                  <a:cubicBezTo>
                    <a:pt x="583219" y="4661137"/>
                    <a:pt x="653594" y="4743825"/>
                    <a:pt x="722619" y="4828482"/>
                  </a:cubicBezTo>
                  <a:cubicBezTo>
                    <a:pt x="757315" y="4870637"/>
                    <a:pt x="791889" y="4913138"/>
                    <a:pt x="825972" y="4956104"/>
                  </a:cubicBezTo>
                  <a:cubicBezTo>
                    <a:pt x="859934" y="4998722"/>
                    <a:pt x="893649" y="5044004"/>
                    <a:pt x="926506" y="5085347"/>
                  </a:cubicBezTo>
                  <a:cubicBezTo>
                    <a:pt x="959119" y="5127734"/>
                    <a:pt x="993324" y="5168847"/>
                    <a:pt x="1027040" y="5210191"/>
                  </a:cubicBezTo>
                  <a:cubicBezTo>
                    <a:pt x="1061737" y="5250840"/>
                    <a:pt x="1096188" y="5291488"/>
                    <a:pt x="1132110" y="5330748"/>
                  </a:cubicBezTo>
                  <a:cubicBezTo>
                    <a:pt x="1203465" y="5409731"/>
                    <a:pt x="1277639" y="5485818"/>
                    <a:pt x="1354880" y="5558083"/>
                  </a:cubicBezTo>
                  <a:cubicBezTo>
                    <a:pt x="1509603" y="5702266"/>
                    <a:pt x="1676588" y="5830930"/>
                    <a:pt x="1855220" y="5937591"/>
                  </a:cubicBezTo>
                  <a:cubicBezTo>
                    <a:pt x="1944720" y="5990632"/>
                    <a:pt x="2036549" y="6039272"/>
                    <a:pt x="2131810" y="6080268"/>
                  </a:cubicBezTo>
                  <a:cubicBezTo>
                    <a:pt x="2226460" y="6122423"/>
                    <a:pt x="2324173" y="6157977"/>
                    <a:pt x="2423726" y="6188087"/>
                  </a:cubicBezTo>
                  <a:cubicBezTo>
                    <a:pt x="2523280" y="6218313"/>
                    <a:pt x="2624794" y="6242749"/>
                    <a:pt x="2727780" y="6262552"/>
                  </a:cubicBezTo>
                  <a:cubicBezTo>
                    <a:pt x="2830890" y="6282008"/>
                    <a:pt x="2935714" y="6295326"/>
                    <a:pt x="3041276" y="6304245"/>
                  </a:cubicBezTo>
                  <a:cubicBezTo>
                    <a:pt x="3146836" y="6313277"/>
                    <a:pt x="3253499" y="6317215"/>
                    <a:pt x="3360532" y="6317331"/>
                  </a:cubicBezTo>
                  <a:cubicBezTo>
                    <a:pt x="3387259" y="6317331"/>
                    <a:pt x="3414354" y="6317794"/>
                    <a:pt x="3439855" y="6316751"/>
                  </a:cubicBezTo>
                  <a:lnTo>
                    <a:pt x="3478721" y="6315826"/>
                  </a:lnTo>
                  <a:lnTo>
                    <a:pt x="3517463" y="6313971"/>
                  </a:lnTo>
                  <a:cubicBezTo>
                    <a:pt x="3569078" y="6311772"/>
                    <a:pt x="3620449" y="6306907"/>
                    <a:pt x="3671452" y="6301233"/>
                  </a:cubicBezTo>
                  <a:cubicBezTo>
                    <a:pt x="3875707" y="6277608"/>
                    <a:pt x="4074445" y="6225841"/>
                    <a:pt x="4265460" y="6149638"/>
                  </a:cubicBezTo>
                  <a:cubicBezTo>
                    <a:pt x="4361212" y="6111884"/>
                    <a:pt x="4454636" y="6067065"/>
                    <a:pt x="4546587" y="6018079"/>
                  </a:cubicBezTo>
                  <a:cubicBezTo>
                    <a:pt x="4638662" y="5969322"/>
                    <a:pt x="4729020" y="5915240"/>
                    <a:pt x="4818030" y="5858029"/>
                  </a:cubicBezTo>
                  <a:cubicBezTo>
                    <a:pt x="4907038" y="5800703"/>
                    <a:pt x="4994577" y="5739672"/>
                    <a:pt x="5081870" y="5676903"/>
                  </a:cubicBezTo>
                  <a:cubicBezTo>
                    <a:pt x="5125392" y="5645519"/>
                    <a:pt x="5168794" y="5613324"/>
                    <a:pt x="5212073" y="5581013"/>
                  </a:cubicBezTo>
                  <a:lnTo>
                    <a:pt x="5343625" y="5481533"/>
                  </a:lnTo>
                  <a:cubicBezTo>
                    <a:pt x="5432696" y="5414768"/>
                    <a:pt x="5521951" y="5349452"/>
                    <a:pt x="5610378" y="5284425"/>
                  </a:cubicBezTo>
                  <a:lnTo>
                    <a:pt x="5822102" y="5126414"/>
                  </a:lnTo>
                  <a:lnTo>
                    <a:pt x="5822102" y="5556641"/>
                  </a:lnTo>
                  <a:lnTo>
                    <a:pt x="5576325" y="5749979"/>
                  </a:lnTo>
                  <a:lnTo>
                    <a:pt x="5447715" y="5852818"/>
                  </a:lnTo>
                  <a:cubicBezTo>
                    <a:pt x="5403945" y="5887445"/>
                    <a:pt x="5359932" y="5922073"/>
                    <a:pt x="5315059" y="5956236"/>
                  </a:cubicBezTo>
                  <a:cubicBezTo>
                    <a:pt x="5225682" y="6024680"/>
                    <a:pt x="5133976" y="6091734"/>
                    <a:pt x="5038468" y="6155776"/>
                  </a:cubicBezTo>
                  <a:cubicBezTo>
                    <a:pt x="4943084" y="6219703"/>
                    <a:pt x="4845002" y="6281777"/>
                    <a:pt x="4741892" y="6338292"/>
                  </a:cubicBezTo>
                  <a:cubicBezTo>
                    <a:pt x="4638784" y="6394692"/>
                    <a:pt x="4532120" y="6447038"/>
                    <a:pt x="4420920" y="6492203"/>
                  </a:cubicBezTo>
                  <a:cubicBezTo>
                    <a:pt x="4199255" y="6583693"/>
                    <a:pt x="3959813" y="6644840"/>
                    <a:pt x="3717672" y="6670434"/>
                  </a:cubicBezTo>
                  <a:cubicBezTo>
                    <a:pt x="3657106" y="6676456"/>
                    <a:pt x="3596419" y="6681321"/>
                    <a:pt x="3535853" y="6683289"/>
                  </a:cubicBezTo>
                  <a:lnTo>
                    <a:pt x="3490367" y="6684910"/>
                  </a:lnTo>
                  <a:lnTo>
                    <a:pt x="3445005" y="6685142"/>
                  </a:lnTo>
                  <a:cubicBezTo>
                    <a:pt x="3414354" y="6685605"/>
                    <a:pt x="3385297" y="6684679"/>
                    <a:pt x="3355872" y="6684100"/>
                  </a:cubicBezTo>
                  <a:cubicBezTo>
                    <a:pt x="3297146" y="6683405"/>
                    <a:pt x="3238052" y="6680047"/>
                    <a:pt x="3179203" y="6677150"/>
                  </a:cubicBezTo>
                  <a:cubicBezTo>
                    <a:pt x="3120232" y="6672519"/>
                    <a:pt x="3061259" y="6668233"/>
                    <a:pt x="3002410" y="6661169"/>
                  </a:cubicBezTo>
                  <a:cubicBezTo>
                    <a:pt x="2884589" y="6647851"/>
                    <a:pt x="2766891" y="6629669"/>
                    <a:pt x="2650296" y="6604191"/>
                  </a:cubicBezTo>
                  <a:cubicBezTo>
                    <a:pt x="2533702" y="6578713"/>
                    <a:pt x="2418456" y="6545938"/>
                    <a:pt x="2306028" y="6505869"/>
                  </a:cubicBezTo>
                  <a:cubicBezTo>
                    <a:pt x="2193602" y="6465683"/>
                    <a:pt x="2084118" y="6417738"/>
                    <a:pt x="1978803" y="6363307"/>
                  </a:cubicBezTo>
                  <a:cubicBezTo>
                    <a:pt x="1873855" y="6308066"/>
                    <a:pt x="1773077" y="6246340"/>
                    <a:pt x="1678428" y="6177779"/>
                  </a:cubicBezTo>
                  <a:cubicBezTo>
                    <a:pt x="1488393" y="6041356"/>
                    <a:pt x="1321900" y="5881423"/>
                    <a:pt x="1175880" y="5710373"/>
                  </a:cubicBezTo>
                  <a:cubicBezTo>
                    <a:pt x="1103177" y="5624441"/>
                    <a:pt x="1035501" y="5535732"/>
                    <a:pt x="971502" y="5445399"/>
                  </a:cubicBezTo>
                  <a:cubicBezTo>
                    <a:pt x="907380" y="5355069"/>
                    <a:pt x="847550" y="5262768"/>
                    <a:pt x="790909" y="5169078"/>
                  </a:cubicBezTo>
                  <a:cubicBezTo>
                    <a:pt x="761974" y="5121712"/>
                    <a:pt x="735492" y="5077357"/>
                    <a:pt x="706680" y="5031959"/>
                  </a:cubicBezTo>
                  <a:cubicBezTo>
                    <a:pt x="678114" y="4986910"/>
                    <a:pt x="649058" y="4941860"/>
                    <a:pt x="619143" y="4897157"/>
                  </a:cubicBezTo>
                  <a:lnTo>
                    <a:pt x="436465" y="4628710"/>
                  </a:lnTo>
                  <a:cubicBezTo>
                    <a:pt x="406182" y="4583544"/>
                    <a:pt x="376267" y="4538147"/>
                    <a:pt x="347088" y="4492171"/>
                  </a:cubicBezTo>
                  <a:cubicBezTo>
                    <a:pt x="317908" y="4446194"/>
                    <a:pt x="288974" y="4400102"/>
                    <a:pt x="262001" y="4352619"/>
                  </a:cubicBezTo>
                  <a:cubicBezTo>
                    <a:pt x="207934" y="4258119"/>
                    <a:pt x="158280" y="4160840"/>
                    <a:pt x="118679" y="4059853"/>
                  </a:cubicBezTo>
                  <a:cubicBezTo>
                    <a:pt x="78343" y="3959214"/>
                    <a:pt x="48429" y="3854870"/>
                    <a:pt x="28322" y="3749136"/>
                  </a:cubicBezTo>
                  <a:cubicBezTo>
                    <a:pt x="9073" y="3643402"/>
                    <a:pt x="0" y="3536046"/>
                    <a:pt x="0" y="3428922"/>
                  </a:cubicBezTo>
                  <a:cubicBezTo>
                    <a:pt x="1594" y="3001816"/>
                    <a:pt x="89010" y="2575868"/>
                    <a:pt x="253052" y="2174356"/>
                  </a:cubicBezTo>
                  <a:cubicBezTo>
                    <a:pt x="294246" y="2074066"/>
                    <a:pt x="338873" y="1974700"/>
                    <a:pt x="389141" y="1877652"/>
                  </a:cubicBezTo>
                  <a:cubicBezTo>
                    <a:pt x="438672" y="1780256"/>
                    <a:pt x="493230" y="1684945"/>
                    <a:pt x="552079" y="1591834"/>
                  </a:cubicBezTo>
                  <a:cubicBezTo>
                    <a:pt x="669900" y="1405728"/>
                    <a:pt x="804394" y="1227729"/>
                    <a:pt x="954950" y="1061773"/>
                  </a:cubicBezTo>
                  <a:cubicBezTo>
                    <a:pt x="1030597" y="979085"/>
                    <a:pt x="1109552" y="898829"/>
                    <a:pt x="1192922" y="822626"/>
                  </a:cubicBezTo>
                  <a:cubicBezTo>
                    <a:pt x="1213642" y="803402"/>
                    <a:pt x="1234483" y="784409"/>
                    <a:pt x="1255939" y="765880"/>
                  </a:cubicBezTo>
                  <a:cubicBezTo>
                    <a:pt x="1277273" y="747234"/>
                    <a:pt x="1298237" y="728241"/>
                    <a:pt x="1320183" y="710291"/>
                  </a:cubicBezTo>
                  <a:cubicBezTo>
                    <a:pt x="1363585" y="673811"/>
                    <a:pt x="1408088" y="638489"/>
                    <a:pt x="1452961" y="603514"/>
                  </a:cubicBezTo>
                  <a:cubicBezTo>
                    <a:pt x="1633310" y="464543"/>
                    <a:pt x="1828125" y="341437"/>
                    <a:pt x="2033360" y="235818"/>
                  </a:cubicBezTo>
                  <a:cubicBezTo>
                    <a:pt x="2187242" y="156561"/>
                    <a:pt x="2347554" y="87597"/>
                    <a:pt x="2512513" y="3001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5102EBE-A80F-4CFF-B1DD-941EF9728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04998" y="98659"/>
              <a:ext cx="5774333" cy="6315453"/>
            </a:xfrm>
            <a:custGeom>
              <a:avLst/>
              <a:gdLst>
                <a:gd name="connsiteX0" fmla="*/ 3707237 w 5774333"/>
                <a:gd name="connsiteY0" fmla="*/ 1489 h 6315453"/>
                <a:gd name="connsiteX1" fmla="*/ 4037665 w 5774333"/>
                <a:gd name="connsiteY1" fmla="*/ 6121 h 6315453"/>
                <a:gd name="connsiteX2" fmla="*/ 4692239 w 5774333"/>
                <a:gd name="connsiteY2" fmla="*/ 102128 h 6315453"/>
                <a:gd name="connsiteX3" fmla="*/ 5315059 w 5774333"/>
                <a:gd name="connsiteY3" fmla="*/ 324945 h 6315453"/>
                <a:gd name="connsiteX4" fmla="*/ 5738325 w 5774333"/>
                <a:gd name="connsiteY4" fmla="*/ 578286 h 6315453"/>
                <a:gd name="connsiteX5" fmla="*/ 5774333 w 5774333"/>
                <a:gd name="connsiteY5" fmla="*/ 606551 h 6315453"/>
                <a:gd name="connsiteX6" fmla="*/ 5774333 w 5774333"/>
                <a:gd name="connsiteY6" fmla="*/ 975490 h 6315453"/>
                <a:gd name="connsiteX7" fmla="*/ 5676001 w 5774333"/>
                <a:gd name="connsiteY7" fmla="*/ 889749 h 6315453"/>
                <a:gd name="connsiteX8" fmla="*/ 5177132 w 5774333"/>
                <a:gd name="connsiteY8" fmla="*/ 581926 h 6315453"/>
                <a:gd name="connsiteX9" fmla="*/ 4615735 w 5774333"/>
                <a:gd name="connsiteY9" fmla="*/ 388640 h 6315453"/>
                <a:gd name="connsiteX10" fmla="*/ 4020010 w 5774333"/>
                <a:gd name="connsiteY10" fmla="*/ 308500 h 6315453"/>
                <a:gd name="connsiteX11" fmla="*/ 3416315 w 5774333"/>
                <a:gd name="connsiteY11" fmla="*/ 328882 h 6315453"/>
                <a:gd name="connsiteX12" fmla="*/ 2823779 w 5774333"/>
                <a:gd name="connsiteY12" fmla="*/ 446545 h 6315453"/>
                <a:gd name="connsiteX13" fmla="*/ 2256987 w 5774333"/>
                <a:gd name="connsiteY13" fmla="*/ 651296 h 6315453"/>
                <a:gd name="connsiteX14" fmla="*/ 1244169 w 5774333"/>
                <a:gd name="connsiteY14" fmla="*/ 1280374 h 6315453"/>
                <a:gd name="connsiteX15" fmla="*/ 830141 w 5774333"/>
                <a:gd name="connsiteY15" fmla="*/ 1700184 h 6315453"/>
                <a:gd name="connsiteX16" fmla="*/ 502792 w 5774333"/>
                <a:gd name="connsiteY16" fmla="*/ 2182300 h 6315453"/>
                <a:gd name="connsiteX17" fmla="*/ 280637 w 5774333"/>
                <a:gd name="connsiteY17" fmla="*/ 2715256 h 6315453"/>
                <a:gd name="connsiteX18" fmla="*/ 199843 w 5774333"/>
                <a:gd name="connsiteY18" fmla="*/ 3283418 h 6315453"/>
                <a:gd name="connsiteX19" fmla="*/ 233926 w 5774333"/>
                <a:gd name="connsiteY19" fmla="*/ 3561593 h 6315453"/>
                <a:gd name="connsiteX20" fmla="*/ 334582 w 5774333"/>
                <a:gd name="connsiteY20" fmla="*/ 3821816 h 6315453"/>
                <a:gd name="connsiteX21" fmla="*/ 404834 w 5774333"/>
                <a:gd name="connsiteY21" fmla="*/ 3944343 h 6315453"/>
                <a:gd name="connsiteX22" fmla="*/ 485506 w 5774333"/>
                <a:gd name="connsiteY22" fmla="*/ 4062932 h 6315453"/>
                <a:gd name="connsiteX23" fmla="*/ 671861 w 5774333"/>
                <a:gd name="connsiteY23" fmla="*/ 4292120 h 6315453"/>
                <a:gd name="connsiteX24" fmla="*/ 873542 w 5774333"/>
                <a:gd name="connsiteY24" fmla="*/ 4523044 h 6315453"/>
                <a:gd name="connsiteX25" fmla="*/ 973831 w 5774333"/>
                <a:gd name="connsiteY25" fmla="*/ 4643601 h 6315453"/>
                <a:gd name="connsiteX26" fmla="*/ 1022014 w 5774333"/>
                <a:gd name="connsiteY26" fmla="*/ 4702780 h 6315453"/>
                <a:gd name="connsiteX27" fmla="*/ 1069215 w 5774333"/>
                <a:gd name="connsiteY27" fmla="*/ 4759411 h 6315453"/>
                <a:gd name="connsiteX28" fmla="*/ 1474784 w 5774333"/>
                <a:gd name="connsiteY28" fmla="*/ 5177948 h 6315453"/>
                <a:gd name="connsiteX29" fmla="*/ 1690442 w 5774333"/>
                <a:gd name="connsiteY29" fmla="*/ 5366255 h 6315453"/>
                <a:gd name="connsiteX30" fmla="*/ 1916276 w 5774333"/>
                <a:gd name="connsiteY30" fmla="*/ 5539852 h 6315453"/>
                <a:gd name="connsiteX31" fmla="*/ 2420784 w 5774333"/>
                <a:gd name="connsiteY31" fmla="*/ 5814437 h 6315453"/>
                <a:gd name="connsiteX32" fmla="*/ 2703015 w 5774333"/>
                <a:gd name="connsiteY32" fmla="*/ 5892029 h 6315453"/>
                <a:gd name="connsiteX33" fmla="*/ 2775350 w 5774333"/>
                <a:gd name="connsiteY33" fmla="*/ 5905695 h 6315453"/>
                <a:gd name="connsiteX34" fmla="*/ 2848299 w 5774333"/>
                <a:gd name="connsiteY34" fmla="*/ 5917161 h 6315453"/>
                <a:gd name="connsiteX35" fmla="*/ 2995544 w 5774333"/>
                <a:gd name="connsiteY35" fmla="*/ 5933605 h 6315453"/>
                <a:gd name="connsiteX36" fmla="*/ 3069596 w 5774333"/>
                <a:gd name="connsiteY36" fmla="*/ 5938933 h 6315453"/>
                <a:gd name="connsiteX37" fmla="*/ 3143894 w 5774333"/>
                <a:gd name="connsiteY37" fmla="*/ 5942639 h 6315453"/>
                <a:gd name="connsiteX38" fmla="*/ 3218436 w 5774333"/>
                <a:gd name="connsiteY38" fmla="*/ 5944260 h 6315453"/>
                <a:gd name="connsiteX39" fmla="*/ 3293101 w 5774333"/>
                <a:gd name="connsiteY39" fmla="*/ 5943913 h 6315453"/>
                <a:gd name="connsiteX40" fmla="*/ 3330494 w 5774333"/>
                <a:gd name="connsiteY40" fmla="*/ 5943565 h 6315453"/>
                <a:gd name="connsiteX41" fmla="*/ 3366540 w 5774333"/>
                <a:gd name="connsiteY41" fmla="*/ 5942059 h 6315453"/>
                <a:gd name="connsiteX42" fmla="*/ 3402462 w 5774333"/>
                <a:gd name="connsiteY42" fmla="*/ 5940323 h 6315453"/>
                <a:gd name="connsiteX43" fmla="*/ 3438262 w 5774333"/>
                <a:gd name="connsiteY43" fmla="*/ 5937543 h 6315453"/>
                <a:gd name="connsiteX44" fmla="*/ 3580236 w 5774333"/>
                <a:gd name="connsiteY44" fmla="*/ 5920982 h 6315453"/>
                <a:gd name="connsiteX45" fmla="*/ 4121034 w 5774333"/>
                <a:gd name="connsiteY45" fmla="*/ 5753290 h 6315453"/>
                <a:gd name="connsiteX46" fmla="*/ 4620639 w 5774333"/>
                <a:gd name="connsiteY46" fmla="*/ 5459364 h 6315453"/>
                <a:gd name="connsiteX47" fmla="*/ 4741771 w 5774333"/>
                <a:gd name="connsiteY47" fmla="*/ 5372971 h 6315453"/>
                <a:gd name="connsiteX48" fmla="*/ 4862901 w 5774333"/>
                <a:gd name="connsiteY48" fmla="*/ 5283682 h 6315453"/>
                <a:gd name="connsiteX49" fmla="*/ 5108229 w 5774333"/>
                <a:gd name="connsiteY49" fmla="*/ 5098386 h 6315453"/>
                <a:gd name="connsiteX50" fmla="*/ 5612493 w 5774333"/>
                <a:gd name="connsiteY50" fmla="*/ 4739724 h 6315453"/>
                <a:gd name="connsiteX51" fmla="*/ 5774333 w 5774333"/>
                <a:gd name="connsiteY51" fmla="*/ 4623488 h 6315453"/>
                <a:gd name="connsiteX52" fmla="*/ 5774333 w 5774333"/>
                <a:gd name="connsiteY52" fmla="*/ 5232926 h 6315453"/>
                <a:gd name="connsiteX53" fmla="*/ 5676492 w 5774333"/>
                <a:gd name="connsiteY53" fmla="*/ 5306859 h 6315453"/>
                <a:gd name="connsiteX54" fmla="*/ 5426260 w 5774333"/>
                <a:gd name="connsiteY54" fmla="*/ 5486233 h 6315453"/>
                <a:gd name="connsiteX55" fmla="*/ 5300225 w 5774333"/>
                <a:gd name="connsiteY55" fmla="*/ 5576217 h 6315453"/>
                <a:gd name="connsiteX56" fmla="*/ 5170757 w 5774333"/>
                <a:gd name="connsiteY56" fmla="*/ 5666780 h 6315453"/>
                <a:gd name="connsiteX57" fmla="*/ 5038100 w 5774333"/>
                <a:gd name="connsiteY57" fmla="*/ 5756185 h 6315453"/>
                <a:gd name="connsiteX58" fmla="*/ 4901276 w 5774333"/>
                <a:gd name="connsiteY58" fmla="*/ 5843043 h 6315453"/>
                <a:gd name="connsiteX59" fmla="*/ 4614019 w 5774333"/>
                <a:gd name="connsiteY59" fmla="*/ 6006103 h 6315453"/>
                <a:gd name="connsiteX60" fmla="*/ 4305061 w 5774333"/>
                <a:gd name="connsiteY60" fmla="*/ 6144726 h 6315453"/>
                <a:gd name="connsiteX61" fmla="*/ 3632710 w 5774333"/>
                <a:gd name="connsiteY61" fmla="*/ 6304196 h 6315453"/>
                <a:gd name="connsiteX62" fmla="*/ 3459594 w 5774333"/>
                <a:gd name="connsiteY62" fmla="*/ 6314504 h 6315453"/>
                <a:gd name="connsiteX63" fmla="*/ 3416315 w 5774333"/>
                <a:gd name="connsiteY63" fmla="*/ 6315429 h 6315453"/>
                <a:gd name="connsiteX64" fmla="*/ 3373159 w 5774333"/>
                <a:gd name="connsiteY64" fmla="*/ 6315198 h 6315453"/>
                <a:gd name="connsiteX65" fmla="*/ 3330127 w 5774333"/>
                <a:gd name="connsiteY65" fmla="*/ 6314735 h 6315453"/>
                <a:gd name="connsiteX66" fmla="*/ 3288320 w 5774333"/>
                <a:gd name="connsiteY66" fmla="*/ 6313230 h 6315453"/>
                <a:gd name="connsiteX67" fmla="*/ 2954350 w 5774333"/>
                <a:gd name="connsiteY67" fmla="*/ 6288098 h 6315453"/>
                <a:gd name="connsiteX68" fmla="*/ 2622466 w 5774333"/>
                <a:gd name="connsiteY68" fmla="*/ 6232742 h 6315453"/>
                <a:gd name="connsiteX69" fmla="*/ 2296466 w 5774333"/>
                <a:gd name="connsiteY69" fmla="*/ 6146001 h 6315453"/>
                <a:gd name="connsiteX70" fmla="*/ 1672419 w 5774333"/>
                <a:gd name="connsiteY70" fmla="*/ 5885197 h 6315453"/>
                <a:gd name="connsiteX71" fmla="*/ 1146578 w 5774333"/>
                <a:gd name="connsiteY71" fmla="*/ 5479168 h 6315453"/>
                <a:gd name="connsiteX72" fmla="*/ 933372 w 5774333"/>
                <a:gd name="connsiteY72" fmla="*/ 5234810 h 6315453"/>
                <a:gd name="connsiteX73" fmla="*/ 747140 w 5774333"/>
                <a:gd name="connsiteY73" fmla="*/ 4976091 h 6315453"/>
                <a:gd name="connsiteX74" fmla="*/ 703616 w 5774333"/>
                <a:gd name="connsiteY74" fmla="*/ 4910196 h 6315453"/>
                <a:gd name="connsiteX75" fmla="*/ 662053 w 5774333"/>
                <a:gd name="connsiteY75" fmla="*/ 4846269 h 6315453"/>
                <a:gd name="connsiteX76" fmla="*/ 580033 w 5774333"/>
                <a:gd name="connsiteY76" fmla="*/ 4722352 h 6315453"/>
                <a:gd name="connsiteX77" fmla="*/ 410105 w 5774333"/>
                <a:gd name="connsiteY77" fmla="*/ 4469193 h 6315453"/>
                <a:gd name="connsiteX78" fmla="*/ 244224 w 5774333"/>
                <a:gd name="connsiteY78" fmla="*/ 4201556 h 6315453"/>
                <a:gd name="connsiteX79" fmla="*/ 169437 w 5774333"/>
                <a:gd name="connsiteY79" fmla="*/ 4059690 h 6315453"/>
                <a:gd name="connsiteX80" fmla="*/ 105929 w 5774333"/>
                <a:gd name="connsiteY80" fmla="*/ 3911221 h 6315453"/>
                <a:gd name="connsiteX81" fmla="*/ 57256 w 5774333"/>
                <a:gd name="connsiteY81" fmla="*/ 3757195 h 6315453"/>
                <a:gd name="connsiteX82" fmla="*/ 39111 w 5774333"/>
                <a:gd name="connsiteY82" fmla="*/ 3678677 h 6315453"/>
                <a:gd name="connsiteX83" fmla="*/ 31142 w 5774333"/>
                <a:gd name="connsiteY83" fmla="*/ 3639300 h 6315453"/>
                <a:gd name="connsiteX84" fmla="*/ 24521 w 5774333"/>
                <a:gd name="connsiteY84" fmla="*/ 3599809 h 6315453"/>
                <a:gd name="connsiteX85" fmla="*/ 0 w 5774333"/>
                <a:gd name="connsiteY85" fmla="*/ 3283418 h 6315453"/>
                <a:gd name="connsiteX86" fmla="*/ 68045 w 5774333"/>
                <a:gd name="connsiteY86" fmla="*/ 2666963 h 6315453"/>
                <a:gd name="connsiteX87" fmla="*/ 272546 w 5774333"/>
                <a:gd name="connsiteY87" fmla="*/ 2076334 h 6315453"/>
                <a:gd name="connsiteX88" fmla="*/ 1039300 w 5774333"/>
                <a:gd name="connsiteY88" fmla="*/ 1073307 h 6315453"/>
                <a:gd name="connsiteX89" fmla="*/ 1547733 w 5774333"/>
                <a:gd name="connsiteY89" fmla="*/ 680365 h 6315453"/>
                <a:gd name="connsiteX90" fmla="*/ 2115995 w 5774333"/>
                <a:gd name="connsiteY90" fmla="*/ 368373 h 6315453"/>
                <a:gd name="connsiteX91" fmla="*/ 3377451 w 5774333"/>
                <a:gd name="connsiteY91" fmla="*/ 24304 h 6315453"/>
                <a:gd name="connsiteX92" fmla="*/ 3707237 w 5774333"/>
                <a:gd name="connsiteY92" fmla="*/ 1489 h 6315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5774333" h="6315453">
                  <a:moveTo>
                    <a:pt x="3707237" y="1489"/>
                  </a:moveTo>
                  <a:cubicBezTo>
                    <a:pt x="3817502" y="-1522"/>
                    <a:pt x="3927875" y="41"/>
                    <a:pt x="4037665" y="6121"/>
                  </a:cubicBezTo>
                  <a:cubicBezTo>
                    <a:pt x="4257614" y="18745"/>
                    <a:pt x="4477439" y="49665"/>
                    <a:pt x="4692239" y="102128"/>
                  </a:cubicBezTo>
                  <a:cubicBezTo>
                    <a:pt x="4907039" y="154474"/>
                    <a:pt x="5116811" y="228592"/>
                    <a:pt x="5315059" y="324945"/>
                  </a:cubicBezTo>
                  <a:cubicBezTo>
                    <a:pt x="5463562" y="397211"/>
                    <a:pt x="5606133" y="481527"/>
                    <a:pt x="5738325" y="578286"/>
                  </a:cubicBezTo>
                  <a:lnTo>
                    <a:pt x="5774333" y="606551"/>
                  </a:lnTo>
                  <a:lnTo>
                    <a:pt x="5774333" y="975490"/>
                  </a:lnTo>
                  <a:lnTo>
                    <a:pt x="5676001" y="889749"/>
                  </a:lnTo>
                  <a:cubicBezTo>
                    <a:pt x="5522381" y="769886"/>
                    <a:pt x="5355519" y="665657"/>
                    <a:pt x="5177132" y="581926"/>
                  </a:cubicBezTo>
                  <a:cubicBezTo>
                    <a:pt x="4998867" y="497965"/>
                    <a:pt x="4810183" y="433574"/>
                    <a:pt x="4615735" y="388640"/>
                  </a:cubicBezTo>
                  <a:cubicBezTo>
                    <a:pt x="4421289" y="343591"/>
                    <a:pt x="4221446" y="317649"/>
                    <a:pt x="4020010" y="308500"/>
                  </a:cubicBezTo>
                  <a:cubicBezTo>
                    <a:pt x="3818207" y="298887"/>
                    <a:pt x="3616649" y="305257"/>
                    <a:pt x="3416315" y="328882"/>
                  </a:cubicBezTo>
                  <a:cubicBezTo>
                    <a:pt x="3216106" y="352623"/>
                    <a:pt x="3017736" y="392346"/>
                    <a:pt x="2823779" y="446545"/>
                  </a:cubicBezTo>
                  <a:cubicBezTo>
                    <a:pt x="2629699" y="500513"/>
                    <a:pt x="2440401" y="570345"/>
                    <a:pt x="2256987" y="651296"/>
                  </a:cubicBezTo>
                  <a:cubicBezTo>
                    <a:pt x="1889058" y="811461"/>
                    <a:pt x="1545527" y="1023856"/>
                    <a:pt x="1244169" y="1280374"/>
                  </a:cubicBezTo>
                  <a:cubicBezTo>
                    <a:pt x="1093982" y="1409039"/>
                    <a:pt x="954828" y="1549400"/>
                    <a:pt x="830141" y="1700184"/>
                  </a:cubicBezTo>
                  <a:cubicBezTo>
                    <a:pt x="705209" y="1850736"/>
                    <a:pt x="594989" y="2012176"/>
                    <a:pt x="502792" y="2182300"/>
                  </a:cubicBezTo>
                  <a:cubicBezTo>
                    <a:pt x="410595" y="2352308"/>
                    <a:pt x="333847" y="2530307"/>
                    <a:pt x="280637" y="2715256"/>
                  </a:cubicBezTo>
                  <a:cubicBezTo>
                    <a:pt x="227306" y="2899741"/>
                    <a:pt x="199719" y="3091521"/>
                    <a:pt x="199843" y="3283418"/>
                  </a:cubicBezTo>
                  <a:cubicBezTo>
                    <a:pt x="200946" y="3377687"/>
                    <a:pt x="210754" y="3471261"/>
                    <a:pt x="233926" y="3561593"/>
                  </a:cubicBezTo>
                  <a:cubicBezTo>
                    <a:pt x="256730" y="3652040"/>
                    <a:pt x="292162" y="3738550"/>
                    <a:pt x="334582" y="3821816"/>
                  </a:cubicBezTo>
                  <a:cubicBezTo>
                    <a:pt x="356038" y="3863392"/>
                    <a:pt x="379823" y="3904157"/>
                    <a:pt x="404834" y="3944343"/>
                  </a:cubicBezTo>
                  <a:cubicBezTo>
                    <a:pt x="430212" y="3984413"/>
                    <a:pt x="457308" y="4023905"/>
                    <a:pt x="485506" y="4062932"/>
                  </a:cubicBezTo>
                  <a:cubicBezTo>
                    <a:pt x="542639" y="4140757"/>
                    <a:pt x="606146" y="4216265"/>
                    <a:pt x="671861" y="4292120"/>
                  </a:cubicBezTo>
                  <a:cubicBezTo>
                    <a:pt x="737576" y="4368091"/>
                    <a:pt x="806234" y="4444062"/>
                    <a:pt x="873542" y="4523044"/>
                  </a:cubicBezTo>
                  <a:cubicBezTo>
                    <a:pt x="907258" y="4562419"/>
                    <a:pt x="940606" y="4602721"/>
                    <a:pt x="973831" y="4643601"/>
                  </a:cubicBezTo>
                  <a:lnTo>
                    <a:pt x="1022014" y="4702780"/>
                  </a:lnTo>
                  <a:cubicBezTo>
                    <a:pt x="1037829" y="4721658"/>
                    <a:pt x="1052910" y="4740998"/>
                    <a:pt x="1069215" y="4759411"/>
                  </a:cubicBezTo>
                  <a:cubicBezTo>
                    <a:pt x="1196477" y="4909269"/>
                    <a:pt x="1334527" y="5047199"/>
                    <a:pt x="1474784" y="5177948"/>
                  </a:cubicBezTo>
                  <a:cubicBezTo>
                    <a:pt x="1545281" y="5243033"/>
                    <a:pt x="1617003" y="5305917"/>
                    <a:pt x="1690442" y="5366255"/>
                  </a:cubicBezTo>
                  <a:cubicBezTo>
                    <a:pt x="1763881" y="5426591"/>
                    <a:pt x="1838668" y="5484959"/>
                    <a:pt x="1916276" y="5539852"/>
                  </a:cubicBezTo>
                  <a:cubicBezTo>
                    <a:pt x="2070877" y="5649872"/>
                    <a:pt x="2237617" y="5748194"/>
                    <a:pt x="2420784" y="5814437"/>
                  </a:cubicBezTo>
                  <a:cubicBezTo>
                    <a:pt x="2512124" y="5847559"/>
                    <a:pt x="2606773" y="5872921"/>
                    <a:pt x="2703015" y="5892029"/>
                  </a:cubicBezTo>
                  <a:cubicBezTo>
                    <a:pt x="2727168" y="5896546"/>
                    <a:pt x="2751075" y="5901758"/>
                    <a:pt x="2775350" y="5905695"/>
                  </a:cubicBezTo>
                  <a:lnTo>
                    <a:pt x="2848299" y="5917161"/>
                  </a:lnTo>
                  <a:cubicBezTo>
                    <a:pt x="2897218" y="5923298"/>
                    <a:pt x="2946136" y="5929784"/>
                    <a:pt x="2995544" y="5933605"/>
                  </a:cubicBezTo>
                  <a:cubicBezTo>
                    <a:pt x="3020188" y="5935806"/>
                    <a:pt x="3044831" y="5937891"/>
                    <a:pt x="3069596" y="5938933"/>
                  </a:cubicBezTo>
                  <a:cubicBezTo>
                    <a:pt x="3094362" y="5940090"/>
                    <a:pt x="3119005" y="5941943"/>
                    <a:pt x="3143894" y="5942639"/>
                  </a:cubicBezTo>
                  <a:lnTo>
                    <a:pt x="3218436" y="5944260"/>
                  </a:lnTo>
                  <a:cubicBezTo>
                    <a:pt x="3243201" y="5944838"/>
                    <a:pt x="3268212" y="5944029"/>
                    <a:pt x="3293101" y="5943913"/>
                  </a:cubicBezTo>
                  <a:lnTo>
                    <a:pt x="3330494" y="5943565"/>
                  </a:lnTo>
                  <a:cubicBezTo>
                    <a:pt x="3342632" y="5943218"/>
                    <a:pt x="3354524" y="5942523"/>
                    <a:pt x="3366540" y="5942059"/>
                  </a:cubicBezTo>
                  <a:cubicBezTo>
                    <a:pt x="3378554" y="5941480"/>
                    <a:pt x="3390570" y="5941134"/>
                    <a:pt x="3402462" y="5940323"/>
                  </a:cubicBezTo>
                  <a:lnTo>
                    <a:pt x="3438262" y="5937543"/>
                  </a:lnTo>
                  <a:cubicBezTo>
                    <a:pt x="3485954" y="5933953"/>
                    <a:pt x="3533279" y="5927931"/>
                    <a:pt x="3580236" y="5920982"/>
                  </a:cubicBezTo>
                  <a:cubicBezTo>
                    <a:pt x="3768185" y="5891567"/>
                    <a:pt x="3948901" y="5834010"/>
                    <a:pt x="4121034" y="5753290"/>
                  </a:cubicBezTo>
                  <a:cubicBezTo>
                    <a:pt x="4293782" y="5673497"/>
                    <a:pt x="4458191" y="5571353"/>
                    <a:pt x="4620639" y="5459364"/>
                  </a:cubicBezTo>
                  <a:cubicBezTo>
                    <a:pt x="4661221" y="5431455"/>
                    <a:pt x="4701557" y="5402271"/>
                    <a:pt x="4741771" y="5372971"/>
                  </a:cubicBezTo>
                  <a:cubicBezTo>
                    <a:pt x="4782230" y="5343672"/>
                    <a:pt x="4822566" y="5313908"/>
                    <a:pt x="4862901" y="5283682"/>
                  </a:cubicBezTo>
                  <a:lnTo>
                    <a:pt x="5108229" y="5098386"/>
                  </a:lnTo>
                  <a:cubicBezTo>
                    <a:pt x="5276563" y="4972270"/>
                    <a:pt x="5446489" y="4854838"/>
                    <a:pt x="5612493" y="4739724"/>
                  </a:cubicBezTo>
                  <a:lnTo>
                    <a:pt x="5774333" y="4623488"/>
                  </a:lnTo>
                  <a:lnTo>
                    <a:pt x="5774333" y="5232926"/>
                  </a:lnTo>
                  <a:lnTo>
                    <a:pt x="5676492" y="5306859"/>
                  </a:lnTo>
                  <a:cubicBezTo>
                    <a:pt x="5592693" y="5367905"/>
                    <a:pt x="5508955" y="5427286"/>
                    <a:pt x="5426260" y="5486233"/>
                  </a:cubicBezTo>
                  <a:lnTo>
                    <a:pt x="5300225" y="5576217"/>
                  </a:lnTo>
                  <a:cubicBezTo>
                    <a:pt x="5257559" y="5606443"/>
                    <a:pt x="5214525" y="5636901"/>
                    <a:pt x="5170757" y="5666780"/>
                  </a:cubicBezTo>
                  <a:cubicBezTo>
                    <a:pt x="5127110" y="5696775"/>
                    <a:pt x="5082973" y="5726654"/>
                    <a:pt x="5038100" y="5756185"/>
                  </a:cubicBezTo>
                  <a:cubicBezTo>
                    <a:pt x="4993106" y="5785486"/>
                    <a:pt x="4947743" y="5814553"/>
                    <a:pt x="4901276" y="5843043"/>
                  </a:cubicBezTo>
                  <a:cubicBezTo>
                    <a:pt x="4808835" y="5900136"/>
                    <a:pt x="4713449" y="5955494"/>
                    <a:pt x="4614019" y="6006103"/>
                  </a:cubicBezTo>
                  <a:cubicBezTo>
                    <a:pt x="4514711" y="6056943"/>
                    <a:pt x="4411971" y="6104192"/>
                    <a:pt x="4305061" y="6144726"/>
                  </a:cubicBezTo>
                  <a:cubicBezTo>
                    <a:pt x="4092223" y="6226952"/>
                    <a:pt x="3863569" y="6282424"/>
                    <a:pt x="3632710" y="6304196"/>
                  </a:cubicBezTo>
                  <a:cubicBezTo>
                    <a:pt x="3574964" y="6309408"/>
                    <a:pt x="3517218" y="6313345"/>
                    <a:pt x="3459594" y="6314504"/>
                  </a:cubicBezTo>
                  <a:lnTo>
                    <a:pt x="3416315" y="6315429"/>
                  </a:lnTo>
                  <a:cubicBezTo>
                    <a:pt x="3401971" y="6315546"/>
                    <a:pt x="3387505" y="6315198"/>
                    <a:pt x="3373159" y="6315198"/>
                  </a:cubicBezTo>
                  <a:lnTo>
                    <a:pt x="3330127" y="6314735"/>
                  </a:lnTo>
                  <a:lnTo>
                    <a:pt x="3288320" y="6313230"/>
                  </a:lnTo>
                  <a:cubicBezTo>
                    <a:pt x="3176996" y="6309870"/>
                    <a:pt x="3065428" y="6301533"/>
                    <a:pt x="2954350" y="6288098"/>
                  </a:cubicBezTo>
                  <a:cubicBezTo>
                    <a:pt x="2843150" y="6275360"/>
                    <a:pt x="2732194" y="6257061"/>
                    <a:pt x="2622466" y="6232742"/>
                  </a:cubicBezTo>
                  <a:cubicBezTo>
                    <a:pt x="2512859" y="6208190"/>
                    <a:pt x="2404110" y="6179122"/>
                    <a:pt x="2296466" y="6146001"/>
                  </a:cubicBezTo>
                  <a:cubicBezTo>
                    <a:pt x="2081544" y="6079179"/>
                    <a:pt x="1869073" y="5996027"/>
                    <a:pt x="1672419" y="5885197"/>
                  </a:cubicBezTo>
                  <a:cubicBezTo>
                    <a:pt x="1475643" y="5774599"/>
                    <a:pt x="1299954" y="5634353"/>
                    <a:pt x="1146578" y="5479168"/>
                  </a:cubicBezTo>
                  <a:cubicBezTo>
                    <a:pt x="1069461" y="5401692"/>
                    <a:pt x="999333" y="5319235"/>
                    <a:pt x="933372" y="5234810"/>
                  </a:cubicBezTo>
                  <a:cubicBezTo>
                    <a:pt x="867781" y="5150038"/>
                    <a:pt x="805375" y="5063991"/>
                    <a:pt x="747140" y="4976091"/>
                  </a:cubicBezTo>
                  <a:cubicBezTo>
                    <a:pt x="732182" y="4954319"/>
                    <a:pt x="718082" y="4932199"/>
                    <a:pt x="703616" y="4910196"/>
                  </a:cubicBezTo>
                  <a:lnTo>
                    <a:pt x="662053" y="4846269"/>
                  </a:lnTo>
                  <a:cubicBezTo>
                    <a:pt x="635449" y="4804925"/>
                    <a:pt x="607864" y="4763928"/>
                    <a:pt x="580033" y="4722352"/>
                  </a:cubicBezTo>
                  <a:lnTo>
                    <a:pt x="410105" y="4469193"/>
                  </a:lnTo>
                  <a:cubicBezTo>
                    <a:pt x="353095" y="4382915"/>
                    <a:pt x="296820" y="4294089"/>
                    <a:pt x="244224" y="4201556"/>
                  </a:cubicBezTo>
                  <a:cubicBezTo>
                    <a:pt x="217987" y="4155232"/>
                    <a:pt x="192609" y="4108098"/>
                    <a:pt x="169437" y="4059690"/>
                  </a:cubicBezTo>
                  <a:cubicBezTo>
                    <a:pt x="146388" y="4011165"/>
                    <a:pt x="124932" y="3961715"/>
                    <a:pt x="105929" y="3911221"/>
                  </a:cubicBezTo>
                  <a:cubicBezTo>
                    <a:pt x="87293" y="3860613"/>
                    <a:pt x="70742" y="3809309"/>
                    <a:pt x="57256" y="3757195"/>
                  </a:cubicBezTo>
                  <a:cubicBezTo>
                    <a:pt x="50881" y="3731138"/>
                    <a:pt x="44383" y="3704965"/>
                    <a:pt x="39111" y="3678677"/>
                  </a:cubicBezTo>
                  <a:lnTo>
                    <a:pt x="31142" y="3639300"/>
                  </a:lnTo>
                  <a:lnTo>
                    <a:pt x="24521" y="3599809"/>
                  </a:lnTo>
                  <a:cubicBezTo>
                    <a:pt x="7234" y="3494423"/>
                    <a:pt x="0" y="3388457"/>
                    <a:pt x="0" y="3283418"/>
                  </a:cubicBezTo>
                  <a:cubicBezTo>
                    <a:pt x="491" y="3076698"/>
                    <a:pt x="23418" y="2869978"/>
                    <a:pt x="68045" y="2666963"/>
                  </a:cubicBezTo>
                  <a:cubicBezTo>
                    <a:pt x="112550" y="2464064"/>
                    <a:pt x="180717" y="2265104"/>
                    <a:pt x="272546" y="2076334"/>
                  </a:cubicBezTo>
                  <a:cubicBezTo>
                    <a:pt x="457062" y="1698794"/>
                    <a:pt x="724457" y="1360978"/>
                    <a:pt x="1039300" y="1073307"/>
                  </a:cubicBezTo>
                  <a:cubicBezTo>
                    <a:pt x="1197090" y="929472"/>
                    <a:pt x="1367630" y="798259"/>
                    <a:pt x="1547733" y="680365"/>
                  </a:cubicBezTo>
                  <a:cubicBezTo>
                    <a:pt x="1728081" y="562587"/>
                    <a:pt x="1917870" y="457663"/>
                    <a:pt x="2115995" y="368373"/>
                  </a:cubicBezTo>
                  <a:cubicBezTo>
                    <a:pt x="2512737" y="191070"/>
                    <a:pt x="2939883" y="73870"/>
                    <a:pt x="3377451" y="24304"/>
                  </a:cubicBezTo>
                  <a:cubicBezTo>
                    <a:pt x="3486812" y="12086"/>
                    <a:pt x="3596971" y="4500"/>
                    <a:pt x="3707237" y="148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C18CE1F-9DF1-47AF-9E66-6CE348AC2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464911 h 6229400"/>
                <a:gd name="connsiteX4" fmla="*/ 5660063 w 5769111"/>
                <a:gd name="connsiteY4" fmla="*/ 1328105 h 6229400"/>
                <a:gd name="connsiteX5" fmla="*/ 4910471 w 5769111"/>
                <a:gd name="connsiteY5" fmla="*/ 781599 h 6229400"/>
                <a:gd name="connsiteX6" fmla="*/ 3882695 w 5769111"/>
                <a:gd name="connsiteY6" fmla="*/ 579048 h 6229400"/>
                <a:gd name="connsiteX7" fmla="*/ 2683153 w 5769111"/>
                <a:gd name="connsiteY7" fmla="*/ 797003 h 6229400"/>
                <a:gd name="connsiteX8" fmla="*/ 1617493 w 5769111"/>
                <a:gd name="connsiteY8" fmla="*/ 1395738 h 6229400"/>
                <a:gd name="connsiteX9" fmla="*/ 880408 w 5769111"/>
                <a:gd name="connsiteY9" fmla="*/ 2259099 h 6229400"/>
                <a:gd name="connsiteX10" fmla="*/ 613135 w 5769111"/>
                <a:gd name="connsiteY10" fmla="*/ 3263863 h 6229400"/>
                <a:gd name="connsiteX11" fmla="*/ 1055484 w 5769111"/>
                <a:gd name="connsiteY11" fmla="*/ 4196825 h 6229400"/>
                <a:gd name="connsiteX12" fmla="*/ 1278376 w 5769111"/>
                <a:gd name="connsiteY12" fmla="*/ 4492950 h 6229400"/>
                <a:gd name="connsiteX13" fmla="*/ 3369851 w 5769111"/>
                <a:gd name="connsiteY13" fmla="*/ 5650468 h 6229400"/>
                <a:gd name="connsiteX14" fmla="*/ 4957551 w 5769111"/>
                <a:gd name="connsiteY14" fmla="*/ 4938355 h 6229400"/>
                <a:gd name="connsiteX15" fmla="*/ 5150773 w 5769111"/>
                <a:gd name="connsiteY15" fmla="*/ 4796950 h 6229400"/>
                <a:gd name="connsiteX16" fmla="*/ 5747247 w 5769111"/>
                <a:gd name="connsiteY16" fmla="*/ 4338176 h 6229400"/>
                <a:gd name="connsiteX17" fmla="*/ 5769111 w 5769111"/>
                <a:gd name="connsiteY17" fmla="*/ 4318497 h 6229400"/>
                <a:gd name="connsiteX18" fmla="*/ 5769111 w 5769111"/>
                <a:gd name="connsiteY18" fmla="*/ 5074612 h 6229400"/>
                <a:gd name="connsiteX19" fmla="*/ 5636252 w 5769111"/>
                <a:gd name="connsiteY19" fmla="*/ 5174208 h 6229400"/>
                <a:gd name="connsiteX20" fmla="*/ 5334922 w 5769111"/>
                <a:gd name="connsiteY20" fmla="*/ 5394528 h 6229400"/>
                <a:gd name="connsiteX21" fmla="*/ 3369727 w 5769111"/>
                <a:gd name="connsiteY21" fmla="*/ 6229400 h 6229400"/>
                <a:gd name="connsiteX22" fmla="*/ 771046 w 5769111"/>
                <a:gd name="connsiteY22" fmla="*/ 4817913 h 6229400"/>
                <a:gd name="connsiteX23" fmla="*/ 0 w 5769111"/>
                <a:gd name="connsiteY23" fmla="*/ 3263748 h 6229400"/>
                <a:gd name="connsiteX24" fmla="*/ 3882695 w 5769111"/>
                <a:gd name="connsiteY24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464911"/>
                  </a:lnTo>
                  <a:lnTo>
                    <a:pt x="5660063" y="1328105"/>
                  </a:lnTo>
                  <a:cubicBezTo>
                    <a:pt x="5449800" y="1091506"/>
                    <a:pt x="5197607" y="907600"/>
                    <a:pt x="4910471" y="781599"/>
                  </a:cubicBezTo>
                  <a:cubicBezTo>
                    <a:pt x="4604088" y="647260"/>
                    <a:pt x="4258349" y="579048"/>
                    <a:pt x="3882695" y="579048"/>
                  </a:cubicBezTo>
                  <a:cubicBezTo>
                    <a:pt x="3484238" y="579048"/>
                    <a:pt x="3080631" y="652240"/>
                    <a:pt x="2683153" y="797003"/>
                  </a:cubicBezTo>
                  <a:cubicBezTo>
                    <a:pt x="2296098" y="937595"/>
                    <a:pt x="1927678" y="1144662"/>
                    <a:pt x="1617493" y="1395738"/>
                  </a:cubicBezTo>
                  <a:cubicBezTo>
                    <a:pt x="1301915" y="1651098"/>
                    <a:pt x="1053890" y="1941665"/>
                    <a:pt x="880408" y="2259099"/>
                  </a:cubicBezTo>
                  <a:cubicBezTo>
                    <a:pt x="703125" y="2583597"/>
                    <a:pt x="613135" y="2921645"/>
                    <a:pt x="613135" y="3263863"/>
                  </a:cubicBezTo>
                  <a:cubicBezTo>
                    <a:pt x="613135" y="3608512"/>
                    <a:pt x="756702" y="3809789"/>
                    <a:pt x="1055484" y="4196825"/>
                  </a:cubicBezTo>
                  <a:cubicBezTo>
                    <a:pt x="1127574" y="4290167"/>
                    <a:pt x="1202116" y="4386753"/>
                    <a:pt x="1278376" y="4492950"/>
                  </a:cubicBezTo>
                  <a:cubicBezTo>
                    <a:pt x="1861105" y="5304313"/>
                    <a:pt x="2486623" y="5650468"/>
                    <a:pt x="3369851" y="5650468"/>
                  </a:cubicBezTo>
                  <a:cubicBezTo>
                    <a:pt x="3949515" y="5650468"/>
                    <a:pt x="4374822" y="5368471"/>
                    <a:pt x="4957551" y="4938355"/>
                  </a:cubicBezTo>
                  <a:cubicBezTo>
                    <a:pt x="5022653" y="4890293"/>
                    <a:pt x="5087755" y="4842811"/>
                    <a:pt x="5150773" y="4796950"/>
                  </a:cubicBezTo>
                  <a:cubicBezTo>
                    <a:pt x="5364254" y="4641404"/>
                    <a:pt x="5570313" y="4491241"/>
                    <a:pt x="5747247" y="4338176"/>
                  </a:cubicBezTo>
                  <a:lnTo>
                    <a:pt x="5769111" y="4318497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BD26A8C-8D1D-41E6-A71E-FE9AC75F3F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675390 h 6229400"/>
                <a:gd name="connsiteX4" fmla="*/ 5711488 w 5769111"/>
                <a:gd name="connsiteY4" fmla="*/ 1585205 h 6229400"/>
                <a:gd name="connsiteX5" fmla="*/ 5566027 w 5769111"/>
                <a:gd name="connsiteY5" fmla="*/ 1402571 h 6229400"/>
                <a:gd name="connsiteX6" fmla="*/ 4858734 w 5769111"/>
                <a:gd name="connsiteY6" fmla="*/ 886639 h 6229400"/>
                <a:gd name="connsiteX7" fmla="*/ 3882695 w 5769111"/>
                <a:gd name="connsiteY7" fmla="*/ 694858 h 6229400"/>
                <a:gd name="connsiteX8" fmla="*/ 2727046 w 5769111"/>
                <a:gd name="connsiteY8" fmla="*/ 905053 h 6229400"/>
                <a:gd name="connsiteX9" fmla="*/ 1697186 w 5769111"/>
                <a:gd name="connsiteY9" fmla="*/ 1483638 h 6229400"/>
                <a:gd name="connsiteX10" fmla="*/ 989279 w 5769111"/>
                <a:gd name="connsiteY10" fmla="*/ 2312139 h 6229400"/>
                <a:gd name="connsiteX11" fmla="*/ 735615 w 5769111"/>
                <a:gd name="connsiteY11" fmla="*/ 3263863 h 6229400"/>
                <a:gd name="connsiteX12" fmla="*/ 1154424 w 5769111"/>
                <a:gd name="connsiteY12" fmla="*/ 4128614 h 6229400"/>
                <a:gd name="connsiteX13" fmla="*/ 1379768 w 5769111"/>
                <a:gd name="connsiteY13" fmla="*/ 4427981 h 6229400"/>
                <a:gd name="connsiteX14" fmla="*/ 2239456 w 5769111"/>
                <a:gd name="connsiteY14" fmla="*/ 5256947 h 6229400"/>
                <a:gd name="connsiteX15" fmla="*/ 3369727 w 5769111"/>
                <a:gd name="connsiteY15" fmla="*/ 5534658 h 6229400"/>
                <a:gd name="connsiteX16" fmla="*/ 4096760 w 5769111"/>
                <a:gd name="connsiteY16" fmla="*/ 5357817 h 6229400"/>
                <a:gd name="connsiteX17" fmla="*/ 4881905 w 5769111"/>
                <a:gd name="connsiteY17" fmla="*/ 4847212 h 6229400"/>
                <a:gd name="connsiteX18" fmla="*/ 5075739 w 5769111"/>
                <a:gd name="connsiteY18" fmla="*/ 4705346 h 6229400"/>
                <a:gd name="connsiteX19" fmla="*/ 5759930 w 5769111"/>
                <a:gd name="connsiteY19" fmla="*/ 4166809 h 6229400"/>
                <a:gd name="connsiteX20" fmla="*/ 5769111 w 5769111"/>
                <a:gd name="connsiteY20" fmla="*/ 4157764 h 6229400"/>
                <a:gd name="connsiteX21" fmla="*/ 5769111 w 5769111"/>
                <a:gd name="connsiteY21" fmla="*/ 5074612 h 6229400"/>
                <a:gd name="connsiteX22" fmla="*/ 5636252 w 5769111"/>
                <a:gd name="connsiteY22" fmla="*/ 5174208 h 6229400"/>
                <a:gd name="connsiteX23" fmla="*/ 5334922 w 5769111"/>
                <a:gd name="connsiteY23" fmla="*/ 5394528 h 6229400"/>
                <a:gd name="connsiteX24" fmla="*/ 3369727 w 5769111"/>
                <a:gd name="connsiteY24" fmla="*/ 6229400 h 6229400"/>
                <a:gd name="connsiteX25" fmla="*/ 771046 w 5769111"/>
                <a:gd name="connsiteY25" fmla="*/ 4817913 h 6229400"/>
                <a:gd name="connsiteX26" fmla="*/ 0 w 5769111"/>
                <a:gd name="connsiteY26" fmla="*/ 3263748 h 6229400"/>
                <a:gd name="connsiteX27" fmla="*/ 3882695 w 5769111"/>
                <a:gd name="connsiteY27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675390"/>
                  </a:lnTo>
                  <a:lnTo>
                    <a:pt x="5711488" y="1585205"/>
                  </a:lnTo>
                  <a:cubicBezTo>
                    <a:pt x="5665942" y="1521390"/>
                    <a:pt x="5617428" y="1460432"/>
                    <a:pt x="5566027" y="1402571"/>
                  </a:cubicBezTo>
                  <a:cubicBezTo>
                    <a:pt x="5367411" y="1179058"/>
                    <a:pt x="5129563" y="1005460"/>
                    <a:pt x="4858734" y="886639"/>
                  </a:cubicBezTo>
                  <a:cubicBezTo>
                    <a:pt x="4568779" y="759363"/>
                    <a:pt x="4240327" y="694858"/>
                    <a:pt x="3882695" y="694858"/>
                  </a:cubicBezTo>
                  <a:cubicBezTo>
                    <a:pt x="3504835" y="694858"/>
                    <a:pt x="3105151" y="767471"/>
                    <a:pt x="2727046" y="905053"/>
                  </a:cubicBezTo>
                  <a:cubicBezTo>
                    <a:pt x="2352985" y="1041013"/>
                    <a:pt x="1996826" y="1241132"/>
                    <a:pt x="1697186" y="1483638"/>
                  </a:cubicBezTo>
                  <a:cubicBezTo>
                    <a:pt x="1397913" y="1725796"/>
                    <a:pt x="1153199" y="2012308"/>
                    <a:pt x="989279" y="2312139"/>
                  </a:cubicBezTo>
                  <a:cubicBezTo>
                    <a:pt x="820946" y="2620077"/>
                    <a:pt x="735615" y="2940290"/>
                    <a:pt x="735615" y="3263863"/>
                  </a:cubicBezTo>
                  <a:cubicBezTo>
                    <a:pt x="735615" y="3573074"/>
                    <a:pt x="863980" y="3752464"/>
                    <a:pt x="1154424" y="4128614"/>
                  </a:cubicBezTo>
                  <a:cubicBezTo>
                    <a:pt x="1227127" y="4222767"/>
                    <a:pt x="1302282" y="4320162"/>
                    <a:pt x="1379768" y="4427981"/>
                  </a:cubicBezTo>
                  <a:cubicBezTo>
                    <a:pt x="1653784" y="4809458"/>
                    <a:pt x="1934912" y="5080685"/>
                    <a:pt x="2239456" y="5256947"/>
                  </a:cubicBezTo>
                  <a:cubicBezTo>
                    <a:pt x="2562268" y="5443863"/>
                    <a:pt x="2932037" y="5534658"/>
                    <a:pt x="3369727" y="5534658"/>
                  </a:cubicBezTo>
                  <a:cubicBezTo>
                    <a:pt x="3618120" y="5534658"/>
                    <a:pt x="3849103" y="5478491"/>
                    <a:pt x="4096760" y="5357817"/>
                  </a:cubicBezTo>
                  <a:cubicBezTo>
                    <a:pt x="4351037" y="5233901"/>
                    <a:pt x="4602740" y="5053238"/>
                    <a:pt x="4881905" y="4847212"/>
                  </a:cubicBezTo>
                  <a:cubicBezTo>
                    <a:pt x="4947375" y="4798920"/>
                    <a:pt x="5012599" y="4751322"/>
                    <a:pt x="5075739" y="4705346"/>
                  </a:cubicBezTo>
                  <a:cubicBezTo>
                    <a:pt x="5327320" y="4521990"/>
                    <a:pt x="5568418" y="4346256"/>
                    <a:pt x="5759930" y="4166809"/>
                  </a:cubicBezTo>
                  <a:lnTo>
                    <a:pt x="5769111" y="4157764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Graphic 6" descr="Person with Idea">
            <a:extLst>
              <a:ext uri="{FF2B5EF4-FFF2-40B4-BE49-F238E27FC236}">
                <a16:creationId xmlns:a16="http://schemas.microsoft.com/office/drawing/2014/main" id="{E14AFF36-39CF-00B2-C8D7-BA819A455F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93902" y="1629089"/>
            <a:ext cx="2447845" cy="362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213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D13CC36-B950-4F02-9BAF-9A7EB267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1BDED99-B35B-4FEE-A274-8E8DB6FEE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024730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Calendar on table">
            <a:extLst>
              <a:ext uri="{FF2B5EF4-FFF2-40B4-BE49-F238E27FC236}">
                <a16:creationId xmlns:a16="http://schemas.microsoft.com/office/drawing/2014/main" id="{E6B61D60-8602-F952-B51F-8A759C13D3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361" r="46528" b="-1"/>
          <a:stretch/>
        </p:blipFill>
        <p:spPr>
          <a:xfrm>
            <a:off x="7968222" y="10"/>
            <a:ext cx="4223778" cy="6857990"/>
          </a:xfrm>
          <a:custGeom>
            <a:avLst/>
            <a:gdLst/>
            <a:ahLst/>
            <a:cxnLst/>
            <a:rect l="l" t="t" r="r" b="b"/>
            <a:pathLst>
              <a:path w="4223778" h="6865951">
                <a:moveTo>
                  <a:pt x="478794" y="0"/>
                </a:moveTo>
                <a:lnTo>
                  <a:pt x="4223778" y="0"/>
                </a:lnTo>
                <a:lnTo>
                  <a:pt x="4223778" y="6865951"/>
                </a:lnTo>
                <a:lnTo>
                  <a:pt x="52221" y="6865951"/>
                </a:lnTo>
                <a:lnTo>
                  <a:pt x="49989" y="6844695"/>
                </a:lnTo>
                <a:cubicBezTo>
                  <a:pt x="46440" y="6810509"/>
                  <a:pt x="42891" y="6776323"/>
                  <a:pt x="41304" y="6765443"/>
                </a:cubicBezTo>
                <a:cubicBezTo>
                  <a:pt x="35681" y="6732842"/>
                  <a:pt x="13533" y="6716945"/>
                  <a:pt x="11182" y="6694817"/>
                </a:cubicBezTo>
                <a:cubicBezTo>
                  <a:pt x="16764" y="6697663"/>
                  <a:pt x="14835" y="6635151"/>
                  <a:pt x="10913" y="6627127"/>
                </a:cubicBezTo>
                <a:cubicBezTo>
                  <a:pt x="19564" y="6579282"/>
                  <a:pt x="-12861" y="6585665"/>
                  <a:pt x="5999" y="6527525"/>
                </a:cubicBezTo>
                <a:cubicBezTo>
                  <a:pt x="12287" y="6468687"/>
                  <a:pt x="19003" y="6409739"/>
                  <a:pt x="7685" y="6346547"/>
                </a:cubicBezTo>
                <a:cubicBezTo>
                  <a:pt x="31149" y="6240430"/>
                  <a:pt x="5895" y="6134229"/>
                  <a:pt x="12535" y="6084924"/>
                </a:cubicBezTo>
                <a:cubicBezTo>
                  <a:pt x="14696" y="6024961"/>
                  <a:pt x="53867" y="6020785"/>
                  <a:pt x="45320" y="5989742"/>
                </a:cubicBezTo>
                <a:cubicBezTo>
                  <a:pt x="41264" y="5940899"/>
                  <a:pt x="43258" y="5932095"/>
                  <a:pt x="40418" y="5889597"/>
                </a:cubicBezTo>
                <a:cubicBezTo>
                  <a:pt x="20860" y="5848611"/>
                  <a:pt x="51187" y="5792775"/>
                  <a:pt x="49796" y="5755774"/>
                </a:cubicBezTo>
                <a:cubicBezTo>
                  <a:pt x="43522" y="5734342"/>
                  <a:pt x="37368" y="5692606"/>
                  <a:pt x="49956" y="5684909"/>
                </a:cubicBezTo>
                <a:cubicBezTo>
                  <a:pt x="52825" y="5660429"/>
                  <a:pt x="62553" y="5623499"/>
                  <a:pt x="67011" y="5608897"/>
                </a:cubicBezTo>
                <a:lnTo>
                  <a:pt x="76701" y="5597290"/>
                </a:lnTo>
                <a:cubicBezTo>
                  <a:pt x="87717" y="5587442"/>
                  <a:pt x="82431" y="5550877"/>
                  <a:pt x="89120" y="5529641"/>
                </a:cubicBezTo>
                <a:cubicBezTo>
                  <a:pt x="69291" y="5496375"/>
                  <a:pt x="118554" y="5526326"/>
                  <a:pt x="94330" y="5470852"/>
                </a:cubicBezTo>
                <a:cubicBezTo>
                  <a:pt x="95483" y="5449506"/>
                  <a:pt x="114690" y="5429653"/>
                  <a:pt x="116139" y="5390946"/>
                </a:cubicBezTo>
                <a:cubicBezTo>
                  <a:pt x="127589" y="5337323"/>
                  <a:pt x="132794" y="5338384"/>
                  <a:pt x="135560" y="5284344"/>
                </a:cubicBezTo>
                <a:cubicBezTo>
                  <a:pt x="143629" y="5226223"/>
                  <a:pt x="148113" y="5192743"/>
                  <a:pt x="158141" y="5143920"/>
                </a:cubicBezTo>
                <a:cubicBezTo>
                  <a:pt x="170128" y="5118849"/>
                  <a:pt x="159838" y="5102006"/>
                  <a:pt x="174950" y="5088188"/>
                </a:cubicBezTo>
                <a:cubicBezTo>
                  <a:pt x="197620" y="5107654"/>
                  <a:pt x="181875" y="4983257"/>
                  <a:pt x="203603" y="5010764"/>
                </a:cubicBezTo>
                <a:lnTo>
                  <a:pt x="258582" y="4919969"/>
                </a:lnTo>
                <a:cubicBezTo>
                  <a:pt x="238838" y="4883087"/>
                  <a:pt x="271098" y="4853332"/>
                  <a:pt x="287910" y="4849612"/>
                </a:cubicBezTo>
                <a:cubicBezTo>
                  <a:pt x="294156" y="4811643"/>
                  <a:pt x="286101" y="4834074"/>
                  <a:pt x="305439" y="4799017"/>
                </a:cubicBezTo>
                <a:cubicBezTo>
                  <a:pt x="322572" y="4758926"/>
                  <a:pt x="352642" y="4705848"/>
                  <a:pt x="373456" y="4667754"/>
                </a:cubicBezTo>
                <a:cubicBezTo>
                  <a:pt x="384080" y="4649919"/>
                  <a:pt x="401158" y="4670663"/>
                  <a:pt x="407944" y="4574050"/>
                </a:cubicBezTo>
                <a:cubicBezTo>
                  <a:pt x="408098" y="4548109"/>
                  <a:pt x="427782" y="4503327"/>
                  <a:pt x="425133" y="4462469"/>
                </a:cubicBezTo>
                <a:lnTo>
                  <a:pt x="433890" y="4364681"/>
                </a:lnTo>
                <a:cubicBezTo>
                  <a:pt x="430018" y="4339230"/>
                  <a:pt x="435361" y="4287915"/>
                  <a:pt x="440691" y="4222147"/>
                </a:cubicBezTo>
                <a:cubicBezTo>
                  <a:pt x="451463" y="4164562"/>
                  <a:pt x="497377" y="4067298"/>
                  <a:pt x="503057" y="3977136"/>
                </a:cubicBezTo>
                <a:cubicBezTo>
                  <a:pt x="519229" y="3939837"/>
                  <a:pt x="472839" y="3875689"/>
                  <a:pt x="507582" y="3776020"/>
                </a:cubicBezTo>
                <a:cubicBezTo>
                  <a:pt x="497716" y="3757477"/>
                  <a:pt x="518006" y="3707185"/>
                  <a:pt x="521577" y="3692206"/>
                </a:cubicBezTo>
                <a:cubicBezTo>
                  <a:pt x="525148" y="3677227"/>
                  <a:pt x="526352" y="3687655"/>
                  <a:pt x="529009" y="3686147"/>
                </a:cubicBezTo>
                <a:cubicBezTo>
                  <a:pt x="531848" y="3650325"/>
                  <a:pt x="545504" y="3563351"/>
                  <a:pt x="551870" y="3514534"/>
                </a:cubicBezTo>
                <a:cubicBezTo>
                  <a:pt x="561331" y="3487751"/>
                  <a:pt x="581973" y="3426419"/>
                  <a:pt x="567205" y="3393248"/>
                </a:cubicBezTo>
                <a:cubicBezTo>
                  <a:pt x="585208" y="3400657"/>
                  <a:pt x="563566" y="3353906"/>
                  <a:pt x="579630" y="3344723"/>
                </a:cubicBezTo>
                <a:cubicBezTo>
                  <a:pt x="592861" y="3339338"/>
                  <a:pt x="589379" y="3323900"/>
                  <a:pt x="592672" y="3310978"/>
                </a:cubicBezTo>
                <a:cubicBezTo>
                  <a:pt x="605351" y="3299735"/>
                  <a:pt x="594296" y="3237176"/>
                  <a:pt x="589270" y="3216655"/>
                </a:cubicBezTo>
                <a:cubicBezTo>
                  <a:pt x="566909" y="3160431"/>
                  <a:pt x="626099" y="3142203"/>
                  <a:pt x="609663" y="3096973"/>
                </a:cubicBezTo>
                <a:cubicBezTo>
                  <a:pt x="609191" y="3084373"/>
                  <a:pt x="615889" y="3033331"/>
                  <a:pt x="618886" y="3023628"/>
                </a:cubicBezTo>
                <a:lnTo>
                  <a:pt x="630425" y="2998646"/>
                </a:lnTo>
                <a:lnTo>
                  <a:pt x="640017" y="2995914"/>
                </a:lnTo>
                <a:lnTo>
                  <a:pt x="643600" y="2978244"/>
                </a:lnTo>
                <a:lnTo>
                  <a:pt x="659520" y="2950805"/>
                </a:lnTo>
                <a:cubicBezTo>
                  <a:pt x="620152" y="2937671"/>
                  <a:pt x="687598" y="2860550"/>
                  <a:pt x="650890" y="2864933"/>
                </a:cubicBezTo>
                <a:cubicBezTo>
                  <a:pt x="663707" y="2817056"/>
                  <a:pt x="662078" y="2779813"/>
                  <a:pt x="640210" y="2741864"/>
                </a:cubicBezTo>
                <a:cubicBezTo>
                  <a:pt x="634452" y="2649732"/>
                  <a:pt x="665268" y="2597914"/>
                  <a:pt x="639387" y="2510931"/>
                </a:cubicBezTo>
                <a:cubicBezTo>
                  <a:pt x="645574" y="2407642"/>
                  <a:pt x="671719" y="2317589"/>
                  <a:pt x="680438" y="2227415"/>
                </a:cubicBezTo>
                <a:cubicBezTo>
                  <a:pt x="664175" y="2189847"/>
                  <a:pt x="704423" y="2141655"/>
                  <a:pt x="688135" y="2054289"/>
                </a:cubicBezTo>
                <a:cubicBezTo>
                  <a:pt x="683239" y="2048201"/>
                  <a:pt x="684029" y="1979567"/>
                  <a:pt x="681480" y="1972202"/>
                </a:cubicBezTo>
                <a:lnTo>
                  <a:pt x="686247" y="1917474"/>
                </a:lnTo>
                <a:lnTo>
                  <a:pt x="679783" y="1862721"/>
                </a:lnTo>
                <a:cubicBezTo>
                  <a:pt x="683677" y="1851209"/>
                  <a:pt x="688980" y="1824057"/>
                  <a:pt x="686639" y="1818227"/>
                </a:cubicBezTo>
                <a:lnTo>
                  <a:pt x="658235" y="1742488"/>
                </a:lnTo>
                <a:cubicBezTo>
                  <a:pt x="645662" y="1715201"/>
                  <a:pt x="661423" y="1719638"/>
                  <a:pt x="636990" y="1638389"/>
                </a:cubicBezTo>
                <a:cubicBezTo>
                  <a:pt x="626351" y="1601441"/>
                  <a:pt x="629414" y="1617134"/>
                  <a:pt x="602059" y="1570807"/>
                </a:cubicBezTo>
                <a:lnTo>
                  <a:pt x="570903" y="1513173"/>
                </a:lnTo>
                <a:cubicBezTo>
                  <a:pt x="570781" y="1503175"/>
                  <a:pt x="550561" y="1468055"/>
                  <a:pt x="550438" y="1458058"/>
                </a:cubicBezTo>
                <a:cubicBezTo>
                  <a:pt x="556848" y="1428101"/>
                  <a:pt x="546263" y="1422712"/>
                  <a:pt x="531416" y="1385478"/>
                </a:cubicBezTo>
                <a:cubicBezTo>
                  <a:pt x="527790" y="1370753"/>
                  <a:pt x="490725" y="1304050"/>
                  <a:pt x="501981" y="1265452"/>
                </a:cubicBezTo>
                <a:cubicBezTo>
                  <a:pt x="501825" y="1234781"/>
                  <a:pt x="490462" y="1187660"/>
                  <a:pt x="487370" y="1141743"/>
                </a:cubicBezTo>
                <a:cubicBezTo>
                  <a:pt x="484278" y="1095826"/>
                  <a:pt x="483852" y="1028118"/>
                  <a:pt x="483427" y="989948"/>
                </a:cubicBezTo>
                <a:cubicBezTo>
                  <a:pt x="483001" y="951779"/>
                  <a:pt x="494678" y="945984"/>
                  <a:pt x="484820" y="912725"/>
                </a:cubicBezTo>
                <a:cubicBezTo>
                  <a:pt x="467566" y="854951"/>
                  <a:pt x="510777" y="860797"/>
                  <a:pt x="475093" y="812798"/>
                </a:cubicBezTo>
                <a:cubicBezTo>
                  <a:pt x="461960" y="787034"/>
                  <a:pt x="498505" y="551948"/>
                  <a:pt x="461972" y="450605"/>
                </a:cubicBezTo>
                <a:cubicBezTo>
                  <a:pt x="470167" y="357604"/>
                  <a:pt x="458694" y="431306"/>
                  <a:pt x="465015" y="372906"/>
                </a:cubicBezTo>
                <a:cubicBezTo>
                  <a:pt x="503427" y="364177"/>
                  <a:pt x="489736" y="290341"/>
                  <a:pt x="490377" y="246134"/>
                </a:cubicBezTo>
                <a:cubicBezTo>
                  <a:pt x="491019" y="201927"/>
                  <a:pt x="449725" y="138160"/>
                  <a:pt x="468864" y="107666"/>
                </a:cubicBezTo>
                <a:cubicBezTo>
                  <a:pt x="468282" y="89794"/>
                  <a:pt x="477749" y="76947"/>
                  <a:pt x="477167" y="59075"/>
                </a:cubicBezTo>
                <a:lnTo>
                  <a:pt x="472992" y="14560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A2B18-F33E-644A-9D2D-38B113433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822" y="224852"/>
            <a:ext cx="7944787" cy="6280879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000" dirty="0"/>
              <a:t>	How Do We Spend Our Free Time?</a:t>
            </a:r>
          </a:p>
          <a:p>
            <a:pPr>
              <a:buFontTx/>
              <a:buNone/>
            </a:pPr>
            <a:endParaRPr lang="en-US" altLang="en-US" sz="2000" dirty="0"/>
          </a:p>
          <a:p>
            <a:pPr>
              <a:buFontTx/>
              <a:buNone/>
            </a:pPr>
            <a:r>
              <a:rPr lang="en-US" altLang="en-US" sz="2000" dirty="0"/>
              <a:t>	Reflect on how you spend your free time-- and what do you realize?</a:t>
            </a:r>
          </a:p>
          <a:p>
            <a:pPr>
              <a:buFontTx/>
              <a:buNone/>
            </a:pPr>
            <a:endParaRPr lang="en-US" altLang="en-US" sz="2000" dirty="0"/>
          </a:p>
          <a:p>
            <a:pPr>
              <a:buFontTx/>
              <a:buNone/>
            </a:pPr>
            <a:r>
              <a:rPr lang="en-US" altLang="en-US" sz="2000" dirty="0"/>
              <a:t>	What are some ways you spend your free time?</a:t>
            </a:r>
          </a:p>
          <a:p>
            <a:pPr lvl="1">
              <a:buFontTx/>
              <a:buNone/>
            </a:pPr>
            <a:r>
              <a:rPr lang="en-US" altLang="en-US" sz="2000" dirty="0"/>
              <a:t>	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altLang="en-US" sz="1800" dirty="0"/>
              <a:t>Some take mini-vacations which are brief vacations scattered throughout the year that allows you to escape, regroup, unplug and gain perspective.</a:t>
            </a:r>
          </a:p>
          <a:p>
            <a:pPr marL="800100" lvl="1" indent="-342900">
              <a:buFont typeface="+mj-lt"/>
              <a:buAutoNum type="arabicParenR"/>
            </a:pPr>
            <a:endParaRPr lang="en-US" altLang="en-US" sz="1800" dirty="0"/>
          </a:p>
          <a:p>
            <a:pPr marL="800100" lvl="1" indent="-342900">
              <a:buFont typeface="+mj-lt"/>
              <a:buAutoNum type="arabicParenR"/>
            </a:pPr>
            <a:r>
              <a:rPr lang="en-US" altLang="en-US" sz="1800" dirty="0"/>
              <a:t>	Workaholics typically have an overwhelming need to achieve-- finding   their most consistent rewards at work. </a:t>
            </a:r>
          </a:p>
          <a:p>
            <a:pPr marL="800100" lvl="1" indent="-342900">
              <a:buFont typeface="+mj-lt"/>
              <a:buAutoNum type="arabicParenR"/>
            </a:pPr>
            <a:endParaRPr lang="en-US" altLang="en-US" sz="1800" dirty="0"/>
          </a:p>
          <a:p>
            <a:pPr marL="800100" lvl="1" indent="-342900">
              <a:buFont typeface="+mj-lt"/>
              <a:buAutoNum type="arabicParenR"/>
            </a:pPr>
            <a:r>
              <a:rPr lang="en-US" altLang="en-US" sz="1800" dirty="0"/>
              <a:t>	The family wants them home instead of at work.</a:t>
            </a:r>
          </a:p>
          <a:p>
            <a:pPr marL="800100" lvl="1" indent="-342900">
              <a:buFont typeface="+mj-lt"/>
              <a:buAutoNum type="arabicParenR"/>
            </a:pPr>
            <a:endParaRPr lang="en-US" altLang="en-US" sz="1800" dirty="0"/>
          </a:p>
          <a:p>
            <a:pPr marL="800100" lvl="1" indent="-342900">
              <a:buFont typeface="+mj-lt"/>
              <a:buAutoNum type="arabicParenR"/>
            </a:pPr>
            <a:r>
              <a:rPr lang="en-US" altLang="en-US" sz="1800" dirty="0"/>
              <a:t>	However-- they feel more in control of their lives when they are working.  </a:t>
            </a:r>
          </a:p>
          <a:p>
            <a:pPr marL="800100" lvl="1" indent="-342900">
              <a:buFont typeface="+mj-lt"/>
              <a:buAutoNum type="arabicParenR"/>
            </a:pPr>
            <a:endParaRPr lang="en-US" altLang="en-US" sz="1800" dirty="0"/>
          </a:p>
          <a:p>
            <a:pPr marL="800100" lvl="1" indent="-342900">
              <a:buFont typeface="+mj-lt"/>
              <a:buAutoNum type="arabicParenR"/>
            </a:pPr>
            <a:r>
              <a:rPr lang="en-US" altLang="en-US" sz="1800" dirty="0"/>
              <a:t>	They prefer the office to home.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83820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68C1D-B04D-B64C-B09F-10A57A1BF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9743" y="319088"/>
            <a:ext cx="7852525" cy="5857875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r>
              <a:rPr lang="en-US" altLang="en-US" sz="2400" dirty="0"/>
              <a:t>Identify leisure activities and assign them in the categories below:</a:t>
            </a:r>
          </a:p>
          <a:p>
            <a:pPr marL="514350" indent="-514350">
              <a:buFont typeface="+mj-lt"/>
              <a:buAutoNum type="arabicParenR"/>
            </a:pPr>
            <a:endParaRPr lang="en-US" altLang="en-US" sz="2400" dirty="0"/>
          </a:p>
          <a:p>
            <a:pPr marL="514350" indent="-514350">
              <a:buFont typeface="+mj-lt"/>
              <a:buAutoNum type="arabicParenR"/>
            </a:pPr>
            <a:r>
              <a:rPr lang="en-US" altLang="en-US" sz="2400" dirty="0"/>
              <a:t>Companionship:</a:t>
            </a:r>
          </a:p>
          <a:p>
            <a:pPr marL="514350" indent="-514350">
              <a:buFont typeface="+mj-lt"/>
              <a:buAutoNum type="arabicParenR"/>
            </a:pPr>
            <a:r>
              <a:rPr lang="en-US" altLang="en-US" sz="2400" dirty="0"/>
              <a:t>Temporary Disengagement:</a:t>
            </a:r>
          </a:p>
          <a:p>
            <a:pPr marL="514350" indent="-514350">
              <a:buFont typeface="+mj-lt"/>
              <a:buAutoNum type="arabicParenR"/>
            </a:pPr>
            <a:r>
              <a:rPr lang="en-US" altLang="en-US" sz="2400" dirty="0"/>
              <a:t>Comfortable Solitude:</a:t>
            </a:r>
          </a:p>
          <a:p>
            <a:pPr marL="514350" indent="-514350">
              <a:buFont typeface="+mj-lt"/>
              <a:buAutoNum type="arabicParenR"/>
            </a:pPr>
            <a:r>
              <a:rPr lang="en-US" altLang="en-US" sz="2400" dirty="0"/>
              <a:t>Expressive Solitude:</a:t>
            </a:r>
          </a:p>
          <a:p>
            <a:pPr marL="514350" indent="-514350">
              <a:buFont typeface="+mj-lt"/>
              <a:buAutoNum type="arabicParenR"/>
            </a:pPr>
            <a:r>
              <a:rPr lang="en-US" altLang="en-US" sz="2400" dirty="0"/>
              <a:t>Expressive Service:</a:t>
            </a:r>
          </a:p>
          <a:p>
            <a:pPr marL="514350" indent="-514350">
              <a:buFont typeface="+mj-lt"/>
              <a:buAutoNum type="arabicParenR"/>
            </a:pPr>
            <a:r>
              <a:rPr lang="en-US" altLang="en-US" sz="2400"/>
              <a:t>Solitary:</a:t>
            </a:r>
            <a:endParaRPr lang="en-US" altLang="en-US" sz="2400" dirty="0"/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	</a:t>
            </a:r>
            <a:r>
              <a:rPr lang="en-US" altLang="en-US" sz="2000" dirty="0"/>
              <a:t>Are leisure activities geared toward self-improvement?</a:t>
            </a:r>
          </a:p>
          <a:p>
            <a:pPr>
              <a:buFontTx/>
              <a:buNone/>
            </a:pPr>
            <a:r>
              <a:rPr lang="en-US" altLang="en-US" sz="2000" dirty="0"/>
              <a:t>	Which ones are?</a:t>
            </a:r>
          </a:p>
          <a:p>
            <a:pPr>
              <a:buFontTx/>
              <a:buNone/>
            </a:pPr>
            <a:r>
              <a:rPr lang="en-US" altLang="en-US" sz="2000" dirty="0"/>
              <a:t>	Which ones aren’t?</a:t>
            </a:r>
          </a:p>
          <a:p>
            <a:pPr>
              <a:buFontTx/>
              <a:buNone/>
            </a:pPr>
            <a:endParaRPr lang="en-US" alt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22ABFD-67AB-1142-9E27-35F01230C296}"/>
              </a:ext>
            </a:extLst>
          </p:cNvPr>
          <p:cNvSpPr txBox="1"/>
          <p:nvPr/>
        </p:nvSpPr>
        <p:spPr>
          <a:xfrm>
            <a:off x="36829" y="0"/>
            <a:ext cx="2939684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Running</a:t>
            </a:r>
          </a:p>
          <a:p>
            <a:r>
              <a:rPr lang="en-US" dirty="0"/>
              <a:t>Swimming</a:t>
            </a:r>
          </a:p>
          <a:p>
            <a:r>
              <a:rPr lang="en-US" dirty="0"/>
              <a:t>Drawing</a:t>
            </a:r>
          </a:p>
          <a:p>
            <a:r>
              <a:rPr lang="en-US" dirty="0"/>
              <a:t>Creative Writing</a:t>
            </a:r>
          </a:p>
          <a:p>
            <a:r>
              <a:rPr lang="en-US" dirty="0"/>
              <a:t>Listening to music</a:t>
            </a:r>
          </a:p>
          <a:p>
            <a:r>
              <a:rPr lang="en-US" dirty="0"/>
              <a:t>Yoga</a:t>
            </a:r>
          </a:p>
          <a:p>
            <a:r>
              <a:rPr lang="en-US" dirty="0"/>
              <a:t>Meditation</a:t>
            </a:r>
          </a:p>
          <a:p>
            <a:r>
              <a:rPr lang="en-US" dirty="0"/>
              <a:t>Volunteering</a:t>
            </a:r>
          </a:p>
          <a:p>
            <a:r>
              <a:rPr lang="en-US" dirty="0"/>
              <a:t>Photography</a:t>
            </a:r>
          </a:p>
          <a:p>
            <a:r>
              <a:rPr lang="en-US" dirty="0"/>
              <a:t>Guided Imagery</a:t>
            </a:r>
          </a:p>
          <a:p>
            <a:r>
              <a:rPr lang="en-US" dirty="0"/>
              <a:t>Visualization</a:t>
            </a:r>
          </a:p>
          <a:p>
            <a:r>
              <a:rPr lang="en-US" dirty="0"/>
              <a:t>Golfing</a:t>
            </a:r>
          </a:p>
          <a:p>
            <a:r>
              <a:rPr lang="en-US" dirty="0"/>
              <a:t>Playing Football</a:t>
            </a:r>
          </a:p>
          <a:p>
            <a:r>
              <a:rPr lang="en-US" dirty="0"/>
              <a:t>Walking in Nature Center</a:t>
            </a:r>
          </a:p>
          <a:p>
            <a:r>
              <a:rPr lang="en-US" dirty="0"/>
              <a:t>Shopping</a:t>
            </a:r>
          </a:p>
          <a:p>
            <a:r>
              <a:rPr lang="en-US" dirty="0"/>
              <a:t>Sailing</a:t>
            </a:r>
          </a:p>
          <a:p>
            <a:r>
              <a:rPr lang="en-US" dirty="0"/>
              <a:t>Snowboarding</a:t>
            </a:r>
          </a:p>
          <a:p>
            <a:r>
              <a:rPr lang="en-US" dirty="0"/>
              <a:t>Surfing</a:t>
            </a:r>
          </a:p>
          <a:p>
            <a:r>
              <a:rPr lang="en-US" dirty="0"/>
              <a:t>Gardening</a:t>
            </a:r>
          </a:p>
          <a:p>
            <a:r>
              <a:rPr lang="en-US" dirty="0"/>
              <a:t>Hiking</a:t>
            </a:r>
          </a:p>
          <a:p>
            <a:r>
              <a:rPr lang="en-US" dirty="0"/>
              <a:t>Sculpting</a:t>
            </a:r>
          </a:p>
          <a:p>
            <a:r>
              <a:rPr lang="en-US" dirty="0"/>
              <a:t>Cooking</a:t>
            </a:r>
          </a:p>
          <a:p>
            <a:r>
              <a:rPr lang="en-US" dirty="0"/>
              <a:t>Playing musical instrument</a:t>
            </a:r>
          </a:p>
          <a:p>
            <a:r>
              <a:rPr lang="en-US" dirty="0"/>
              <a:t>Camping</a:t>
            </a:r>
          </a:p>
          <a:p>
            <a:r>
              <a:rPr lang="en-US" dirty="0"/>
              <a:t>Road Trip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559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454</Words>
  <Application>Microsoft Macintosh PowerPoint</Application>
  <PresentationFormat>Widescreen</PresentationFormat>
  <Paragraphs>79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What is Leisure?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Leisure?</dc:title>
  <dc:creator>Levy, Elijah</dc:creator>
  <cp:lastModifiedBy>Levy, Elijah</cp:lastModifiedBy>
  <cp:revision>10</cp:revision>
  <dcterms:created xsi:type="dcterms:W3CDTF">2024-02-09T02:16:42Z</dcterms:created>
  <dcterms:modified xsi:type="dcterms:W3CDTF">2024-02-09T04:39:44Z</dcterms:modified>
</cp:coreProperties>
</file>